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8" r:id="rId4"/>
  </p:sldMasterIdLst>
  <p:notesMasterIdLst>
    <p:notesMasterId r:id="rId6"/>
  </p:notesMasterIdLst>
  <p:sldIdLst>
    <p:sldId id="266"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rtlin" initials="h" lastIdx="1"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42C8A85-DC77-4E81-A55C-13530700697F}" v="16" dt="2020-02-14T16:39:45.71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68" d="100"/>
          <a:sy n="68" d="100"/>
        </p:scale>
        <p:origin x="69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commentAuthors" Target="commentAuthors.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ric G Stern" userId="29330855-21bf-425d-ade8-4367eba733ff" providerId="ADAL" clId="{81A85CAC-A58D-4527-BBB8-C9E586C87D31}"/>
    <pc:docChg chg="undo custSel delSld modSld">
      <pc:chgData name="Eric G Stern" userId="29330855-21bf-425d-ade8-4367eba733ff" providerId="ADAL" clId="{81A85CAC-A58D-4527-BBB8-C9E586C87D31}" dt="2020-02-14T16:16:34.174" v="1863" actId="1036"/>
      <pc:docMkLst>
        <pc:docMk/>
      </pc:docMkLst>
      <pc:sldChg chg="del">
        <pc:chgData name="Eric G Stern" userId="29330855-21bf-425d-ade8-4367eba733ff" providerId="ADAL" clId="{81A85CAC-A58D-4527-BBB8-C9E586C87D31}" dt="2020-02-14T16:03:38.474" v="1548" actId="2696"/>
        <pc:sldMkLst>
          <pc:docMk/>
          <pc:sldMk cId="2977384659" sldId="264"/>
        </pc:sldMkLst>
      </pc:sldChg>
      <pc:sldChg chg="del">
        <pc:chgData name="Eric G Stern" userId="29330855-21bf-425d-ade8-4367eba733ff" providerId="ADAL" clId="{81A85CAC-A58D-4527-BBB8-C9E586C87D31}" dt="2020-02-14T16:03:40.023" v="1549" actId="2696"/>
        <pc:sldMkLst>
          <pc:docMk/>
          <pc:sldMk cId="1995276722" sldId="265"/>
        </pc:sldMkLst>
      </pc:sldChg>
      <pc:sldChg chg="addSp delSp modSp">
        <pc:chgData name="Eric G Stern" userId="29330855-21bf-425d-ade8-4367eba733ff" providerId="ADAL" clId="{81A85CAC-A58D-4527-BBB8-C9E586C87D31}" dt="2020-02-14T16:16:34.174" v="1863" actId="1036"/>
        <pc:sldMkLst>
          <pc:docMk/>
          <pc:sldMk cId="481267406" sldId="266"/>
        </pc:sldMkLst>
        <pc:spChg chg="mod">
          <ac:chgData name="Eric G Stern" userId="29330855-21bf-425d-ade8-4367eba733ff" providerId="ADAL" clId="{81A85CAC-A58D-4527-BBB8-C9E586C87D31}" dt="2020-02-14T16:11:01.873" v="1648" actId="20577"/>
          <ac:spMkLst>
            <pc:docMk/>
            <pc:sldMk cId="481267406" sldId="266"/>
            <ac:spMk id="2" creationId="{00000000-0000-0000-0000-000000000000}"/>
          </ac:spMkLst>
        </pc:spChg>
        <pc:spChg chg="mod">
          <ac:chgData name="Eric G Stern" userId="29330855-21bf-425d-ade8-4367eba733ff" providerId="ADAL" clId="{81A85CAC-A58D-4527-BBB8-C9E586C87D31}" dt="2020-02-14T16:03:08.826" v="1547" actId="20577"/>
          <ac:spMkLst>
            <pc:docMk/>
            <pc:sldMk cId="481267406" sldId="266"/>
            <ac:spMk id="3" creationId="{00000000-0000-0000-0000-000000000000}"/>
          </ac:spMkLst>
        </pc:spChg>
        <pc:spChg chg="del">
          <ac:chgData name="Eric G Stern" userId="29330855-21bf-425d-ade8-4367eba733ff" providerId="ADAL" clId="{81A85CAC-A58D-4527-BBB8-C9E586C87D31}" dt="2020-02-14T15:42:17.296" v="616" actId="478"/>
          <ac:spMkLst>
            <pc:docMk/>
            <pc:sldMk cId="481267406" sldId="266"/>
            <ac:spMk id="4" creationId="{00000000-0000-0000-0000-000000000000}"/>
          </ac:spMkLst>
        </pc:spChg>
        <pc:spChg chg="del mod">
          <ac:chgData name="Eric G Stern" userId="29330855-21bf-425d-ade8-4367eba733ff" providerId="ADAL" clId="{81A85CAC-A58D-4527-BBB8-C9E586C87D31}" dt="2020-02-14T16:14:26.522" v="1771" actId="478"/>
          <ac:spMkLst>
            <pc:docMk/>
            <pc:sldMk cId="481267406" sldId="266"/>
            <ac:spMk id="7" creationId="{00000000-0000-0000-0000-000000000000}"/>
          </ac:spMkLst>
        </pc:spChg>
        <pc:spChg chg="mod">
          <ac:chgData name="Eric G Stern" userId="29330855-21bf-425d-ade8-4367eba733ff" providerId="ADAL" clId="{81A85CAC-A58D-4527-BBB8-C9E586C87D31}" dt="2020-02-14T16:16:34.174" v="1863" actId="1036"/>
          <ac:spMkLst>
            <pc:docMk/>
            <pc:sldMk cId="481267406" sldId="266"/>
            <ac:spMk id="8" creationId="{00000000-0000-0000-0000-000000000000}"/>
          </ac:spMkLst>
        </pc:spChg>
        <pc:spChg chg="del mod">
          <ac:chgData name="Eric G Stern" userId="29330855-21bf-425d-ade8-4367eba733ff" providerId="ADAL" clId="{81A85CAC-A58D-4527-BBB8-C9E586C87D31}" dt="2020-02-14T16:14:21.443" v="1770" actId="478"/>
          <ac:spMkLst>
            <pc:docMk/>
            <pc:sldMk cId="481267406" sldId="266"/>
            <ac:spMk id="9" creationId="{00000000-0000-0000-0000-000000000000}"/>
          </ac:spMkLst>
        </pc:spChg>
        <pc:spChg chg="del">
          <ac:chgData name="Eric G Stern" userId="29330855-21bf-425d-ade8-4367eba733ff" providerId="ADAL" clId="{81A85CAC-A58D-4527-BBB8-C9E586C87D31}" dt="2020-02-14T15:46:53.170" v="961" actId="478"/>
          <ac:spMkLst>
            <pc:docMk/>
            <pc:sldMk cId="481267406" sldId="266"/>
            <ac:spMk id="10" creationId="{00000000-0000-0000-0000-000000000000}"/>
          </ac:spMkLst>
        </pc:spChg>
        <pc:spChg chg="del">
          <ac:chgData name="Eric G Stern" userId="29330855-21bf-425d-ade8-4367eba733ff" providerId="ADAL" clId="{81A85CAC-A58D-4527-BBB8-C9E586C87D31}" dt="2020-02-14T16:04:31.801" v="1553" actId="478"/>
          <ac:spMkLst>
            <pc:docMk/>
            <pc:sldMk cId="481267406" sldId="266"/>
            <ac:spMk id="11" creationId="{00000000-0000-0000-0000-000000000000}"/>
          </ac:spMkLst>
        </pc:spChg>
        <pc:picChg chg="add mod">
          <ac:chgData name="Eric G Stern" userId="29330855-21bf-425d-ade8-4367eba733ff" providerId="ADAL" clId="{81A85CAC-A58D-4527-BBB8-C9E586C87D31}" dt="2020-02-14T16:16:34.174" v="1863" actId="1036"/>
          <ac:picMkLst>
            <pc:docMk/>
            <pc:sldMk cId="481267406" sldId="266"/>
            <ac:picMk id="6" creationId="{EA34E461-5851-4C9F-A10E-4C39FAF4B2FC}"/>
          </ac:picMkLst>
        </pc:picChg>
        <pc:picChg chg="add mod">
          <ac:chgData name="Eric G Stern" userId="29330855-21bf-425d-ade8-4367eba733ff" providerId="ADAL" clId="{81A85CAC-A58D-4527-BBB8-C9E586C87D31}" dt="2020-02-14T16:04:41.062" v="1595" actId="1038"/>
          <ac:picMkLst>
            <pc:docMk/>
            <pc:sldMk cId="481267406" sldId="266"/>
            <ac:picMk id="12" creationId="{5C82821C-364D-41B4-963B-0EA4841A4D2E}"/>
          </ac:picMkLst>
        </pc:picChg>
        <pc:picChg chg="add mod">
          <ac:chgData name="Eric G Stern" userId="29330855-21bf-425d-ade8-4367eba733ff" providerId="ADAL" clId="{81A85CAC-A58D-4527-BBB8-C9E586C87D31}" dt="2020-02-14T16:16:21.652" v="1823" actId="1038"/>
          <ac:picMkLst>
            <pc:docMk/>
            <pc:sldMk cId="481267406" sldId="266"/>
            <ac:picMk id="14" creationId="{B0660FEB-47B5-4C79-A894-B259EF3179BE}"/>
          </ac:picMkLst>
        </pc:picChg>
      </pc:sldChg>
      <pc:sldChg chg="del">
        <pc:chgData name="Eric G Stern" userId="29330855-21bf-425d-ade8-4367eba733ff" providerId="ADAL" clId="{81A85CAC-A58D-4527-BBB8-C9E586C87D31}" dt="2020-02-14T16:03:42.601" v="1550" actId="2696"/>
        <pc:sldMkLst>
          <pc:docMk/>
          <pc:sldMk cId="1045008783" sldId="267"/>
        </pc:sldMkLst>
      </pc:sldChg>
      <pc:sldChg chg="del">
        <pc:chgData name="Eric G Stern" userId="29330855-21bf-425d-ade8-4367eba733ff" providerId="ADAL" clId="{81A85CAC-A58D-4527-BBB8-C9E586C87D31}" dt="2020-02-14T16:03:46.741" v="1551" actId="2696"/>
        <pc:sldMkLst>
          <pc:docMk/>
          <pc:sldMk cId="3950318294" sldId="268"/>
        </pc:sldMkLst>
      </pc:sldChg>
    </pc:docChg>
  </pc:docChgLst>
  <pc:docChgLst>
    <pc:chgData name="Eric G Stern" userId="29330855-21bf-425d-ade8-4367eba733ff" providerId="ADAL" clId="{342C8A85-DC77-4E81-A55C-13530700697F}"/>
    <pc:docChg chg="modSld">
      <pc:chgData name="Eric G Stern" userId="29330855-21bf-425d-ade8-4367eba733ff" providerId="ADAL" clId="{342C8A85-DC77-4E81-A55C-13530700697F}" dt="2020-02-14T16:39:54.492" v="6" actId="6549"/>
      <pc:docMkLst>
        <pc:docMk/>
      </pc:docMkLst>
      <pc:sldChg chg="modSp">
        <pc:chgData name="Eric G Stern" userId="29330855-21bf-425d-ade8-4367eba733ff" providerId="ADAL" clId="{342C8A85-DC77-4E81-A55C-13530700697F}" dt="2020-02-14T16:39:54.492" v="6" actId="6549"/>
        <pc:sldMkLst>
          <pc:docMk/>
          <pc:sldMk cId="481267406" sldId="266"/>
        </pc:sldMkLst>
        <pc:spChg chg="mod">
          <ac:chgData name="Eric G Stern" userId="29330855-21bf-425d-ade8-4367eba733ff" providerId="ADAL" clId="{342C8A85-DC77-4E81-A55C-13530700697F}" dt="2020-02-14T16:39:54.492" v="6" actId="6549"/>
          <ac:spMkLst>
            <pc:docMk/>
            <pc:sldMk cId="481267406" sldId="266"/>
            <ac:spMk id="2"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1C3548C-64FC-4D6D-B2E9-FCC9ECBA1207}" type="datetimeFigureOut">
              <a:rPr lang="en-US" smtClean="0"/>
              <a:t>2/14/2020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A68E6B4-18B6-4222-9BD7-BB24137B73A5}" type="slidenum">
              <a:rPr lang="en-US" smtClean="0"/>
              <a:t>‹#›</a:t>
            </a:fld>
            <a:endParaRPr lang="en-US"/>
          </a:p>
        </p:txBody>
      </p:sp>
    </p:spTree>
    <p:extLst>
      <p:ext uri="{BB962C8B-B14F-4D97-AF65-F5344CB8AC3E}">
        <p14:creationId xmlns:p14="http://schemas.microsoft.com/office/powerpoint/2010/main" val="10044873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a:t>Notes</a:t>
            </a:r>
            <a:r>
              <a:rPr lang="en-US" dirty="0"/>
              <a:t>:</a:t>
            </a:r>
            <a:r>
              <a:rPr lang="en-US" baseline="0" dirty="0"/>
              <a:t>  Include 200 word highlight summary…. </a:t>
            </a:r>
            <a:endParaRPr lang="en-US" dirty="0"/>
          </a:p>
        </p:txBody>
      </p:sp>
      <p:sp>
        <p:nvSpPr>
          <p:cNvPr id="4" name="Slide Number Placeholder 3"/>
          <p:cNvSpPr>
            <a:spLocks noGrp="1"/>
          </p:cNvSpPr>
          <p:nvPr>
            <p:ph type="sldNum" sz="quarter" idx="10"/>
          </p:nvPr>
        </p:nvSpPr>
        <p:spPr/>
        <p:txBody>
          <a:bodyPr/>
          <a:lstStyle/>
          <a:p>
            <a:fld id="{16210A8A-16C0-4562-AD3A-B1BC2569C64A}" type="slidenum">
              <a:rPr lang="en-US" smtClean="0">
                <a:solidFill>
                  <a:prstClr val="black"/>
                </a:solidFill>
              </a:rPr>
              <a:pPr/>
              <a:t>1</a:t>
            </a:fld>
            <a:endParaRPr lang="en-US">
              <a:solidFill>
                <a:prstClr val="black"/>
              </a:solidFill>
            </a:endParaRPr>
          </a:p>
        </p:txBody>
      </p:sp>
    </p:spTree>
    <p:extLst>
      <p:ext uri="{BB962C8B-B14F-4D97-AF65-F5344CB8AC3E}">
        <p14:creationId xmlns:p14="http://schemas.microsoft.com/office/powerpoint/2010/main" val="207168897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4" name="Rectangle 3"/>
          <p:cNvSpPr/>
          <p:nvPr userDrawn="1"/>
        </p:nvSpPr>
        <p:spPr>
          <a:xfrm>
            <a:off x="406400" y="6248400"/>
            <a:ext cx="3556000" cy="609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169" tIns="45587" rIns="91169" bIns="45587" anchor="ctr"/>
          <a:lstStyle/>
          <a:p>
            <a:pPr algn="ctr">
              <a:defRPr/>
            </a:pPr>
            <a:endParaRPr lang="en-US" sz="1800" dirty="0">
              <a:solidFill>
                <a:prstClr val="white"/>
              </a:solidFill>
            </a:endParaRPr>
          </a:p>
        </p:txBody>
      </p:sp>
      <p:pic>
        <p:nvPicPr>
          <p:cNvPr id="5" name="Picture 8" descr="horizontal-logo-green-text.jpg"/>
          <p:cNvPicPr>
            <a:picLocks noChangeAspect="1"/>
          </p:cNvPicPr>
          <p:nvPr userDrawn="1"/>
        </p:nvPicPr>
        <p:blipFill>
          <a:blip r:embed="rId3" cstate="print"/>
          <a:srcRect/>
          <a:stretch>
            <a:fillRect/>
          </a:stretch>
        </p:blipFill>
        <p:spPr bwMode="auto">
          <a:xfrm>
            <a:off x="2540000" y="304801"/>
            <a:ext cx="7112000" cy="892175"/>
          </a:xfrm>
          <a:prstGeom prst="rect">
            <a:avLst/>
          </a:prstGeom>
          <a:noFill/>
          <a:ln w="9525">
            <a:noFill/>
            <a:miter lim="800000"/>
            <a:headEnd/>
            <a:tailEnd/>
          </a:ln>
        </p:spPr>
      </p:pic>
      <p:sp>
        <p:nvSpPr>
          <p:cNvPr id="9" name="Subtitle 2"/>
          <p:cNvSpPr>
            <a:spLocks noGrp="1"/>
          </p:cNvSpPr>
          <p:nvPr>
            <p:ph type="subTitle" idx="1"/>
          </p:nvPr>
        </p:nvSpPr>
        <p:spPr>
          <a:xfrm>
            <a:off x="1828800" y="3200400"/>
            <a:ext cx="8534400" cy="1752600"/>
          </a:xfrm>
        </p:spPr>
        <p:txBody>
          <a:bodyPr/>
          <a:lstStyle>
            <a:lvl1pPr marL="0" indent="0" algn="ctr">
              <a:buNone/>
              <a:defRPr b="0">
                <a:solidFill>
                  <a:schemeClr val="tx1">
                    <a:lumMod val="75000"/>
                    <a:lumOff val="25000"/>
                  </a:schemeClr>
                </a:solidFill>
                <a:latin typeface="Arial" pitchFamily="34" charset="0"/>
                <a:cs typeface="Arial" pitchFamily="34" charset="0"/>
              </a:defRPr>
            </a:lvl1pPr>
            <a:lvl2pPr marL="455855" indent="0" algn="ctr">
              <a:buNone/>
              <a:defRPr>
                <a:solidFill>
                  <a:schemeClr val="tx1">
                    <a:tint val="75000"/>
                  </a:schemeClr>
                </a:solidFill>
              </a:defRPr>
            </a:lvl2pPr>
            <a:lvl3pPr marL="911711" indent="0" algn="ctr">
              <a:buNone/>
              <a:defRPr>
                <a:solidFill>
                  <a:schemeClr val="tx1">
                    <a:tint val="75000"/>
                  </a:schemeClr>
                </a:solidFill>
              </a:defRPr>
            </a:lvl3pPr>
            <a:lvl4pPr marL="1367560" indent="0" algn="ctr">
              <a:buNone/>
              <a:defRPr>
                <a:solidFill>
                  <a:schemeClr val="tx1">
                    <a:tint val="75000"/>
                  </a:schemeClr>
                </a:solidFill>
              </a:defRPr>
            </a:lvl4pPr>
            <a:lvl5pPr marL="1823420" indent="0" algn="ctr">
              <a:buNone/>
              <a:defRPr>
                <a:solidFill>
                  <a:schemeClr val="tx1">
                    <a:tint val="75000"/>
                  </a:schemeClr>
                </a:solidFill>
              </a:defRPr>
            </a:lvl5pPr>
            <a:lvl6pPr marL="2279273" indent="0" algn="ctr">
              <a:buNone/>
              <a:defRPr>
                <a:solidFill>
                  <a:schemeClr val="tx1">
                    <a:tint val="75000"/>
                  </a:schemeClr>
                </a:solidFill>
              </a:defRPr>
            </a:lvl6pPr>
            <a:lvl7pPr marL="2735129" indent="0" algn="ctr">
              <a:buNone/>
              <a:defRPr>
                <a:solidFill>
                  <a:schemeClr val="tx1">
                    <a:tint val="75000"/>
                  </a:schemeClr>
                </a:solidFill>
              </a:defRPr>
            </a:lvl7pPr>
            <a:lvl8pPr marL="3190987" indent="0" algn="ctr">
              <a:buNone/>
              <a:defRPr>
                <a:solidFill>
                  <a:schemeClr val="tx1">
                    <a:tint val="75000"/>
                  </a:schemeClr>
                </a:solidFill>
              </a:defRPr>
            </a:lvl8pPr>
            <a:lvl9pPr marL="3646842" indent="0" algn="ctr">
              <a:buNone/>
              <a:defRPr>
                <a:solidFill>
                  <a:schemeClr val="tx1">
                    <a:tint val="75000"/>
                  </a:schemeClr>
                </a:solidFill>
              </a:defRPr>
            </a:lvl9pPr>
          </a:lstStyle>
          <a:p>
            <a:r>
              <a:rPr lang="en-US"/>
              <a:t>Click to edit Master subtitle style</a:t>
            </a:r>
            <a:endParaRPr lang="en-US" dirty="0"/>
          </a:p>
        </p:txBody>
      </p:sp>
      <p:sp>
        <p:nvSpPr>
          <p:cNvPr id="10" name="Title 6"/>
          <p:cNvSpPr>
            <a:spLocks noGrp="1"/>
          </p:cNvSpPr>
          <p:nvPr>
            <p:ph type="title"/>
          </p:nvPr>
        </p:nvSpPr>
        <p:spPr>
          <a:xfrm>
            <a:off x="609600" y="1981200"/>
            <a:ext cx="10972800" cy="1143000"/>
          </a:xfrm>
          <a:prstGeom prst="rect">
            <a:avLst/>
          </a:prstGeom>
        </p:spPr>
        <p:txBody>
          <a:bodyPr>
            <a:normAutofit/>
          </a:bodyPr>
          <a:lstStyle>
            <a:lvl1pPr algn="ctr">
              <a:defRPr sz="3200" b="1">
                <a:solidFill>
                  <a:srgbClr val="146737"/>
                </a:solidFill>
              </a:defRPr>
            </a:lvl1pPr>
          </a:lstStyle>
          <a:p>
            <a:r>
              <a:rPr lang="en-US"/>
              <a:t>Click to edit Master title style</a:t>
            </a:r>
            <a:endParaRPr lang="en-US" dirty="0"/>
          </a:p>
        </p:txBody>
      </p:sp>
      <p:sp>
        <p:nvSpPr>
          <p:cNvPr id="6" name="Slide Number Placeholder 5"/>
          <p:cNvSpPr>
            <a:spLocks noGrp="1"/>
          </p:cNvSpPr>
          <p:nvPr>
            <p:ph type="sldNum" sz="quarter" idx="10"/>
          </p:nvPr>
        </p:nvSpPr>
        <p:spPr/>
        <p:txBody>
          <a:bodyPr/>
          <a:lstStyle>
            <a:lvl1pPr eaLnBrk="0" hangingPunct="0">
              <a:defRPr/>
            </a:lvl1pPr>
          </a:lstStyle>
          <a:p>
            <a:pPr>
              <a:defRPr/>
            </a:pPr>
            <a:fld id="{D6AD9D86-BCF8-4412-8F8D-129D4489BF7B}" type="slidenum">
              <a:rPr lang="en-US"/>
              <a:pPr>
                <a:defRPr/>
              </a:pPr>
              <a:t>‹#›</a:t>
            </a:fld>
            <a:endParaRPr lang="en-US"/>
          </a:p>
        </p:txBody>
      </p:sp>
    </p:spTree>
    <p:extLst>
      <p:ext uri="{BB962C8B-B14F-4D97-AF65-F5344CB8AC3E}">
        <p14:creationId xmlns:p14="http://schemas.microsoft.com/office/powerpoint/2010/main" val="11833003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09600" y="6245225"/>
            <a:ext cx="2844800" cy="476250"/>
          </a:xfrm>
          <a:prstGeom prst="rect">
            <a:avLst/>
          </a:prstGeom>
          <a:ln/>
        </p:spPr>
        <p:txBody>
          <a:bodyPr lIns="91301" tIns="45652" rIns="91301" bIns="45652"/>
          <a:lstStyle>
            <a:lvl1pPr>
              <a:defRPr/>
            </a:lvl1pPr>
          </a:lstStyle>
          <a:p>
            <a:pPr>
              <a:defRPr/>
            </a:pPr>
            <a:endParaRPr lang="en-US">
              <a:solidFill>
                <a:prstClr val="black"/>
              </a:solidFill>
            </a:endParaRPr>
          </a:p>
        </p:txBody>
      </p:sp>
      <p:sp>
        <p:nvSpPr>
          <p:cNvPr id="3" name="Rectangle 5"/>
          <p:cNvSpPr>
            <a:spLocks noGrp="1" noChangeArrowheads="1"/>
          </p:cNvSpPr>
          <p:nvPr>
            <p:ph type="ftr" sz="quarter" idx="11"/>
          </p:nvPr>
        </p:nvSpPr>
        <p:spPr>
          <a:xfrm>
            <a:off x="4165600" y="6245225"/>
            <a:ext cx="3860800" cy="476250"/>
          </a:xfrm>
          <a:prstGeom prst="rect">
            <a:avLst/>
          </a:prstGeom>
          <a:ln/>
        </p:spPr>
        <p:txBody>
          <a:bodyPr lIns="91301" tIns="45652" rIns="91301" bIns="45652"/>
          <a:lstStyle>
            <a:lvl1pPr>
              <a:defRPr/>
            </a:lvl1pPr>
          </a:lstStyle>
          <a:p>
            <a:pPr>
              <a:defRPr/>
            </a:pPr>
            <a:endParaRPr lang="en-US">
              <a:solidFill>
                <a:prstClr val="black"/>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FEBE1729-7B66-438D-96AE-E110E2404594}" type="slidenum">
              <a:rPr lang="en-US"/>
              <a:pPr>
                <a:defRPr/>
              </a:pPr>
              <a:t>‹#›</a:t>
            </a:fld>
            <a:endParaRPr lang="en-US"/>
          </a:p>
        </p:txBody>
      </p:sp>
    </p:spTree>
    <p:extLst>
      <p:ext uri="{BB962C8B-B14F-4D97-AF65-F5344CB8AC3E}">
        <p14:creationId xmlns:p14="http://schemas.microsoft.com/office/powerpoint/2010/main" val="37200018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Title Placeholder 1"/>
          <p:cNvSpPr>
            <a:spLocks noGrp="1"/>
          </p:cNvSpPr>
          <p:nvPr>
            <p:ph type="title"/>
          </p:nvPr>
        </p:nvSpPr>
        <p:spPr bwMode="auto">
          <a:xfrm>
            <a:off x="508000" y="-228600"/>
            <a:ext cx="11074400" cy="1143000"/>
          </a:xfrm>
          <a:prstGeom prst="rect">
            <a:avLst/>
          </a:prstGeom>
          <a:noFill/>
          <a:ln w="9525">
            <a:noFill/>
            <a:miter lim="800000"/>
            <a:headEnd/>
            <a:tailEnd/>
          </a:ln>
        </p:spPr>
        <p:txBody>
          <a:bodyPr/>
          <a:lstStyle/>
          <a:p>
            <a:pPr lvl="0"/>
            <a:r>
              <a:rPr lang="en-US"/>
              <a:t>Click to edit Master title style</a:t>
            </a:r>
            <a:endParaRPr lang="en-US" dirty="0"/>
          </a:p>
        </p:txBody>
      </p:sp>
      <p:sp>
        <p:nvSpPr>
          <p:cNvPr id="4" name="Footer Placeholder 10"/>
          <p:cNvSpPr>
            <a:spLocks noGrp="1"/>
          </p:cNvSpPr>
          <p:nvPr>
            <p:ph type="ftr" sz="quarter" idx="10"/>
          </p:nvPr>
        </p:nvSpPr>
        <p:spPr>
          <a:xfrm>
            <a:off x="4267200" y="6356351"/>
            <a:ext cx="7010400" cy="365125"/>
          </a:xfrm>
          <a:prstGeom prst="rect">
            <a:avLst/>
          </a:prstGeom>
        </p:spPr>
        <p:txBody>
          <a:bodyPr lIns="91365" tIns="45683" rIns="91365" bIns="45683"/>
          <a:lstStyle>
            <a:lvl1pPr algn="r">
              <a:defRPr b="0">
                <a:solidFill>
                  <a:srgbClr val="146737"/>
                </a:solidFill>
              </a:defRPr>
            </a:lvl1pPr>
          </a:lstStyle>
          <a:p>
            <a:pPr>
              <a:defRPr/>
            </a:pPr>
            <a:endParaRPr lang="en-US"/>
          </a:p>
        </p:txBody>
      </p:sp>
      <p:sp>
        <p:nvSpPr>
          <p:cNvPr id="5" name="Slide Number Placeholder 11"/>
          <p:cNvSpPr>
            <a:spLocks noGrp="1"/>
          </p:cNvSpPr>
          <p:nvPr>
            <p:ph type="sldNum" sz="quarter" idx="11"/>
          </p:nvPr>
        </p:nvSpPr>
        <p:spPr>
          <a:xfrm>
            <a:off x="11176000" y="6351589"/>
            <a:ext cx="609600" cy="365125"/>
          </a:xfrm>
        </p:spPr>
        <p:txBody>
          <a:bodyPr/>
          <a:lstStyle>
            <a:lvl1pPr algn="ctr">
              <a:defRPr/>
            </a:lvl1pPr>
          </a:lstStyle>
          <a:p>
            <a:pPr>
              <a:defRPr/>
            </a:pPr>
            <a:fld id="{371BFFFE-0D05-4D66-940B-5D906D67495C}" type="slidenum">
              <a:rPr lang="en-US"/>
              <a:pPr>
                <a:defRPr/>
              </a:pPr>
              <a:t>‹#›</a:t>
            </a:fld>
            <a:endParaRPr lang="en-US" dirty="0"/>
          </a:p>
        </p:txBody>
      </p:sp>
    </p:spTree>
    <p:extLst>
      <p:ext uri="{BB962C8B-B14F-4D97-AF65-F5344CB8AC3E}">
        <p14:creationId xmlns:p14="http://schemas.microsoft.com/office/powerpoint/2010/main" val="7641801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2"/>
          <p:cNvSpPr>
            <a:spLocks noGrp="1"/>
          </p:cNvSpPr>
          <p:nvPr>
            <p:ph type="sldNum" sz="quarter" idx="10"/>
          </p:nvPr>
        </p:nvSpPr>
        <p:spPr/>
        <p:txBody>
          <a:bodyPr/>
          <a:lstStyle>
            <a:lvl1pPr>
              <a:defRPr/>
            </a:lvl1pPr>
          </a:lstStyle>
          <a:p>
            <a:pPr>
              <a:defRPr/>
            </a:pPr>
            <a:fld id="{894C652A-1437-4DEE-BE20-1D8E4CBD3D73}" type="slidenum">
              <a:rPr lang="en-US"/>
              <a:pPr>
                <a:defRPr/>
              </a:pPr>
              <a:t>‹#›</a:t>
            </a:fld>
            <a:endParaRPr lang="en-US"/>
          </a:p>
        </p:txBody>
      </p:sp>
    </p:spTree>
    <p:extLst>
      <p:ext uri="{BB962C8B-B14F-4D97-AF65-F5344CB8AC3E}">
        <p14:creationId xmlns:p14="http://schemas.microsoft.com/office/powerpoint/2010/main" val="171630940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6" cstate="print"/>
          <a:srcRect/>
          <a:stretch>
            <a:fillRect/>
          </a:stretch>
        </a:blip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0" y="-219075"/>
            <a:ext cx="12192000" cy="1143000"/>
          </a:xfrm>
          <a:prstGeom prst="rect">
            <a:avLst/>
          </a:prstGeom>
          <a:noFill/>
          <a:ln w="9525">
            <a:noFill/>
            <a:miter lim="800000"/>
            <a:headEnd/>
            <a:tailEnd/>
          </a:ln>
        </p:spPr>
        <p:txBody>
          <a:bodyPr vert="horz" wrap="square" lIns="91169" tIns="45587" rIns="91169" bIns="45587" numCol="1" anchor="ctr" anchorCtr="0" compatLnSpc="1">
            <a:prstTxWarp prst="textNoShape">
              <a:avLst/>
            </a:prstTxWarp>
          </a:bodyPr>
          <a:lstStyle/>
          <a:p>
            <a:pPr lvl="0"/>
            <a:r>
              <a:rPr lang="en-US"/>
              <a:t>Click to edit Master title style</a:t>
            </a:r>
          </a:p>
        </p:txBody>
      </p:sp>
      <p:sp>
        <p:nvSpPr>
          <p:cNvPr id="2051" name="Text Placeholder 2"/>
          <p:cNvSpPr>
            <a:spLocks noGrp="1"/>
          </p:cNvSpPr>
          <p:nvPr>
            <p:ph type="body" idx="1"/>
          </p:nvPr>
        </p:nvSpPr>
        <p:spPr bwMode="auto">
          <a:xfrm>
            <a:off x="469918" y="866775"/>
            <a:ext cx="11214100" cy="5259388"/>
          </a:xfrm>
          <a:prstGeom prst="rect">
            <a:avLst/>
          </a:prstGeom>
          <a:noFill/>
          <a:ln w="9525">
            <a:noFill/>
            <a:miter lim="800000"/>
            <a:headEnd/>
            <a:tailEnd/>
          </a:ln>
        </p:spPr>
        <p:txBody>
          <a:bodyPr vert="horz" wrap="square" lIns="91169" tIns="45587" rIns="91169" bIns="45587"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4"/>
          </p:nvPr>
        </p:nvSpPr>
        <p:spPr>
          <a:xfrm>
            <a:off x="11218333" y="6351589"/>
            <a:ext cx="508000" cy="365125"/>
          </a:xfrm>
          <a:prstGeom prst="rect">
            <a:avLst/>
          </a:prstGeom>
        </p:spPr>
        <p:txBody>
          <a:bodyPr vert="horz" lIns="91169" tIns="45587" rIns="91169" bIns="45587" rtlCol="0" anchor="ctr"/>
          <a:lstStyle>
            <a:lvl1pPr algn="r" eaLnBrk="1" fontAlgn="auto" hangingPunct="1">
              <a:spcBef>
                <a:spcPts val="0"/>
              </a:spcBef>
              <a:spcAft>
                <a:spcPts val="0"/>
              </a:spcAft>
              <a:defRPr sz="1200">
                <a:solidFill>
                  <a:srgbClr val="106636"/>
                </a:solidFill>
                <a:latin typeface="Arial" pitchFamily="34" charset="0"/>
                <a:cs typeface="Arial" pitchFamily="34" charset="0"/>
              </a:defRPr>
            </a:lvl1pPr>
          </a:lstStyle>
          <a:p>
            <a:pPr>
              <a:defRPr/>
            </a:pPr>
            <a:fld id="{0706B74A-FC86-4F43-83EB-56E873241F13}" type="slidenum">
              <a:rPr lang="en-US"/>
              <a:pPr>
                <a:defRPr/>
              </a:pPr>
              <a:t>‹#›</a:t>
            </a:fld>
            <a:endParaRPr lang="en-US" dirty="0"/>
          </a:p>
        </p:txBody>
      </p:sp>
      <p:pic>
        <p:nvPicPr>
          <p:cNvPr id="2053" name="Picture 9" descr="horizontal-logo-green-text.jpg"/>
          <p:cNvPicPr>
            <a:picLocks noChangeAspect="1"/>
          </p:cNvPicPr>
          <p:nvPr/>
        </p:nvPicPr>
        <p:blipFill>
          <a:blip r:embed="rId7" cstate="print"/>
          <a:srcRect/>
          <a:stretch>
            <a:fillRect/>
          </a:stretch>
        </p:blipFill>
        <p:spPr bwMode="auto">
          <a:xfrm>
            <a:off x="609600" y="6354777"/>
            <a:ext cx="3251200" cy="407987"/>
          </a:xfrm>
          <a:prstGeom prst="rect">
            <a:avLst/>
          </a:prstGeom>
          <a:noFill/>
          <a:ln w="9525">
            <a:noFill/>
            <a:miter lim="800000"/>
            <a:headEnd/>
            <a:tailEnd/>
          </a:ln>
        </p:spPr>
      </p:pic>
    </p:spTree>
    <p:extLst>
      <p:ext uri="{BB962C8B-B14F-4D97-AF65-F5344CB8AC3E}">
        <p14:creationId xmlns:p14="http://schemas.microsoft.com/office/powerpoint/2010/main" val="1493631133"/>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Lst>
  <p:hf hdr="0" dt="0"/>
  <p:txStyles>
    <p:titleStyle>
      <a:lvl1pPr algn="ctr" rtl="0" eaLnBrk="1" fontAlgn="base" hangingPunct="1">
        <a:spcBef>
          <a:spcPct val="0"/>
        </a:spcBef>
        <a:spcAft>
          <a:spcPct val="0"/>
        </a:spcAft>
        <a:defRPr sz="2400" kern="1200">
          <a:solidFill>
            <a:srgbClr val="106636"/>
          </a:solidFill>
          <a:latin typeface="Arial" pitchFamily="34" charset="0"/>
          <a:ea typeface="+mj-ea"/>
          <a:cs typeface="Arial" pitchFamily="34" charset="0"/>
        </a:defRPr>
      </a:lvl1pPr>
      <a:lvl2pPr algn="ctr" rtl="0" eaLnBrk="1" fontAlgn="base" hangingPunct="1">
        <a:spcBef>
          <a:spcPct val="0"/>
        </a:spcBef>
        <a:spcAft>
          <a:spcPct val="0"/>
        </a:spcAft>
        <a:defRPr sz="2400">
          <a:solidFill>
            <a:srgbClr val="106636"/>
          </a:solidFill>
          <a:latin typeface="Arial" charset="0"/>
          <a:cs typeface="Arial" charset="0"/>
        </a:defRPr>
      </a:lvl2pPr>
      <a:lvl3pPr algn="ctr" rtl="0" eaLnBrk="1" fontAlgn="base" hangingPunct="1">
        <a:spcBef>
          <a:spcPct val="0"/>
        </a:spcBef>
        <a:spcAft>
          <a:spcPct val="0"/>
        </a:spcAft>
        <a:defRPr sz="2400">
          <a:solidFill>
            <a:srgbClr val="106636"/>
          </a:solidFill>
          <a:latin typeface="Arial" charset="0"/>
          <a:cs typeface="Arial" charset="0"/>
        </a:defRPr>
      </a:lvl3pPr>
      <a:lvl4pPr algn="ctr" rtl="0" eaLnBrk="1" fontAlgn="base" hangingPunct="1">
        <a:spcBef>
          <a:spcPct val="0"/>
        </a:spcBef>
        <a:spcAft>
          <a:spcPct val="0"/>
        </a:spcAft>
        <a:defRPr sz="2400">
          <a:solidFill>
            <a:srgbClr val="106636"/>
          </a:solidFill>
          <a:latin typeface="Arial" charset="0"/>
          <a:cs typeface="Arial" charset="0"/>
        </a:defRPr>
      </a:lvl4pPr>
      <a:lvl5pPr algn="ctr" rtl="0" eaLnBrk="1" fontAlgn="base" hangingPunct="1">
        <a:spcBef>
          <a:spcPct val="0"/>
        </a:spcBef>
        <a:spcAft>
          <a:spcPct val="0"/>
        </a:spcAft>
        <a:defRPr sz="2400">
          <a:solidFill>
            <a:srgbClr val="106636"/>
          </a:solidFill>
          <a:latin typeface="Arial" charset="0"/>
          <a:cs typeface="Arial" charset="0"/>
        </a:defRPr>
      </a:lvl5pPr>
      <a:lvl6pPr marL="455855" algn="ctr" rtl="0" eaLnBrk="1" fontAlgn="base" hangingPunct="1">
        <a:spcBef>
          <a:spcPct val="0"/>
        </a:spcBef>
        <a:spcAft>
          <a:spcPct val="0"/>
        </a:spcAft>
        <a:defRPr sz="2400">
          <a:solidFill>
            <a:srgbClr val="106636"/>
          </a:solidFill>
          <a:latin typeface="Arial" charset="0"/>
          <a:cs typeface="Arial" charset="0"/>
        </a:defRPr>
      </a:lvl6pPr>
      <a:lvl7pPr marL="911711" algn="ctr" rtl="0" eaLnBrk="1" fontAlgn="base" hangingPunct="1">
        <a:spcBef>
          <a:spcPct val="0"/>
        </a:spcBef>
        <a:spcAft>
          <a:spcPct val="0"/>
        </a:spcAft>
        <a:defRPr sz="2400">
          <a:solidFill>
            <a:srgbClr val="106636"/>
          </a:solidFill>
          <a:latin typeface="Arial" charset="0"/>
          <a:cs typeface="Arial" charset="0"/>
        </a:defRPr>
      </a:lvl7pPr>
      <a:lvl8pPr marL="1367560" algn="ctr" rtl="0" eaLnBrk="1" fontAlgn="base" hangingPunct="1">
        <a:spcBef>
          <a:spcPct val="0"/>
        </a:spcBef>
        <a:spcAft>
          <a:spcPct val="0"/>
        </a:spcAft>
        <a:defRPr sz="2400">
          <a:solidFill>
            <a:srgbClr val="106636"/>
          </a:solidFill>
          <a:latin typeface="Arial" charset="0"/>
          <a:cs typeface="Arial" charset="0"/>
        </a:defRPr>
      </a:lvl8pPr>
      <a:lvl9pPr marL="1823420" algn="ctr" rtl="0" eaLnBrk="1" fontAlgn="base" hangingPunct="1">
        <a:spcBef>
          <a:spcPct val="0"/>
        </a:spcBef>
        <a:spcAft>
          <a:spcPct val="0"/>
        </a:spcAft>
        <a:defRPr sz="2400">
          <a:solidFill>
            <a:srgbClr val="106636"/>
          </a:solidFill>
          <a:latin typeface="Arial" charset="0"/>
          <a:cs typeface="Arial" charset="0"/>
        </a:defRPr>
      </a:lvl9pPr>
    </p:titleStyle>
    <p:bodyStyle>
      <a:lvl1pPr marL="340795" indent="-340795" algn="l" rtl="0" eaLnBrk="1" fontAlgn="base" hangingPunct="1">
        <a:spcBef>
          <a:spcPct val="20000"/>
        </a:spcBef>
        <a:spcAft>
          <a:spcPct val="0"/>
        </a:spcAft>
        <a:buFont typeface="Arial" charset="0"/>
        <a:buChar char="•"/>
        <a:defRPr sz="2400" b="1" kern="1200">
          <a:solidFill>
            <a:srgbClr val="146737"/>
          </a:solidFill>
          <a:latin typeface="Arial" pitchFamily="34" charset="0"/>
          <a:ea typeface="+mn-ea"/>
          <a:cs typeface="Arial" pitchFamily="34" charset="0"/>
        </a:defRPr>
      </a:lvl1pPr>
      <a:lvl2pPr marL="740234" indent="-283732" algn="l" rtl="0" eaLnBrk="1" fontAlgn="base" hangingPunct="1">
        <a:spcBef>
          <a:spcPct val="20000"/>
        </a:spcBef>
        <a:spcAft>
          <a:spcPct val="0"/>
        </a:spcAft>
        <a:buFont typeface="Arial" charset="0"/>
        <a:buChar char="–"/>
        <a:defRPr sz="22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1711" rtl="0" eaLnBrk="1" latinLnBrk="0" hangingPunct="1">
        <a:defRPr sz="1800" kern="1200">
          <a:solidFill>
            <a:schemeClr val="tx1"/>
          </a:solidFill>
          <a:latin typeface="+mn-lt"/>
          <a:ea typeface="+mn-ea"/>
          <a:cs typeface="+mn-cs"/>
        </a:defRPr>
      </a:lvl1pPr>
      <a:lvl2pPr marL="455855" algn="l" defTabSz="911711" rtl="0" eaLnBrk="1" latinLnBrk="0" hangingPunct="1">
        <a:defRPr sz="1800" kern="1200">
          <a:solidFill>
            <a:schemeClr val="tx1"/>
          </a:solidFill>
          <a:latin typeface="+mn-lt"/>
          <a:ea typeface="+mn-ea"/>
          <a:cs typeface="+mn-cs"/>
        </a:defRPr>
      </a:lvl2pPr>
      <a:lvl3pPr marL="911711" algn="l" defTabSz="911711" rtl="0" eaLnBrk="1" latinLnBrk="0" hangingPunct="1">
        <a:defRPr sz="1800" kern="1200">
          <a:solidFill>
            <a:schemeClr val="tx1"/>
          </a:solidFill>
          <a:latin typeface="+mn-lt"/>
          <a:ea typeface="+mn-ea"/>
          <a:cs typeface="+mn-cs"/>
        </a:defRPr>
      </a:lvl3pPr>
      <a:lvl4pPr marL="1367560" algn="l" defTabSz="911711" rtl="0" eaLnBrk="1" latinLnBrk="0" hangingPunct="1">
        <a:defRPr sz="1800" kern="1200">
          <a:solidFill>
            <a:schemeClr val="tx1"/>
          </a:solidFill>
          <a:latin typeface="+mn-lt"/>
          <a:ea typeface="+mn-ea"/>
          <a:cs typeface="+mn-cs"/>
        </a:defRPr>
      </a:lvl4pPr>
      <a:lvl5pPr marL="1823420" algn="l" defTabSz="911711" rtl="0" eaLnBrk="1" latinLnBrk="0" hangingPunct="1">
        <a:defRPr sz="1800" kern="1200">
          <a:solidFill>
            <a:schemeClr val="tx1"/>
          </a:solidFill>
          <a:latin typeface="+mn-lt"/>
          <a:ea typeface="+mn-ea"/>
          <a:cs typeface="+mn-cs"/>
        </a:defRPr>
      </a:lvl5pPr>
      <a:lvl6pPr marL="2279273" algn="l" defTabSz="911711" rtl="0" eaLnBrk="1" latinLnBrk="0" hangingPunct="1">
        <a:defRPr sz="1800" kern="1200">
          <a:solidFill>
            <a:schemeClr val="tx1"/>
          </a:solidFill>
          <a:latin typeface="+mn-lt"/>
          <a:ea typeface="+mn-ea"/>
          <a:cs typeface="+mn-cs"/>
        </a:defRPr>
      </a:lvl6pPr>
      <a:lvl7pPr marL="2735129" algn="l" defTabSz="911711" rtl="0" eaLnBrk="1" latinLnBrk="0" hangingPunct="1">
        <a:defRPr sz="1800" kern="1200">
          <a:solidFill>
            <a:schemeClr val="tx1"/>
          </a:solidFill>
          <a:latin typeface="+mn-lt"/>
          <a:ea typeface="+mn-ea"/>
          <a:cs typeface="+mn-cs"/>
        </a:defRPr>
      </a:lvl7pPr>
      <a:lvl8pPr marL="3190987" algn="l" defTabSz="911711" rtl="0" eaLnBrk="1" latinLnBrk="0" hangingPunct="1">
        <a:defRPr sz="1800" kern="1200">
          <a:solidFill>
            <a:schemeClr val="tx1"/>
          </a:solidFill>
          <a:latin typeface="+mn-lt"/>
          <a:ea typeface="+mn-ea"/>
          <a:cs typeface="+mn-cs"/>
        </a:defRPr>
      </a:lvl8pPr>
      <a:lvl9pPr marL="3646842" algn="l" defTabSz="911711"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800600" y="762000"/>
            <a:ext cx="5867400" cy="5259388"/>
          </a:xfrm>
        </p:spPr>
        <p:txBody>
          <a:bodyPr/>
          <a:lstStyle/>
          <a:p>
            <a:pPr marL="0" indent="0">
              <a:spcBef>
                <a:spcPts val="0"/>
              </a:spcBef>
              <a:buNone/>
            </a:pPr>
            <a:r>
              <a:rPr lang="en-US" sz="2000" dirty="0">
                <a:solidFill>
                  <a:schemeClr val="accent3"/>
                </a:solidFill>
              </a:rPr>
              <a:t>Scientific Achievement</a:t>
            </a:r>
          </a:p>
          <a:p>
            <a:pPr marL="238125" lvl="1" indent="0">
              <a:spcBef>
                <a:spcPts val="0"/>
              </a:spcBef>
              <a:buNone/>
            </a:pPr>
            <a:r>
              <a:rPr lang="en-US" sz="1800" b="1" dirty="0">
                <a:solidFill>
                  <a:schemeClr val="tx1"/>
                </a:solidFill>
                <a:latin typeface="+mn-lt"/>
              </a:rPr>
              <a:t>Synergia accelerator simulation performance vastly improved  with minimal development cost using the </a:t>
            </a:r>
            <a:r>
              <a:rPr lang="en-US" sz="1800" b="1" dirty="0" err="1">
                <a:solidFill>
                  <a:schemeClr val="tx1"/>
                </a:solidFill>
                <a:latin typeface="+mn-lt"/>
              </a:rPr>
              <a:t>SciDAC</a:t>
            </a:r>
            <a:r>
              <a:rPr lang="en-US" sz="1800" b="1" dirty="0">
                <a:solidFill>
                  <a:schemeClr val="tx1"/>
                </a:solidFill>
                <a:latin typeface="+mn-lt"/>
              </a:rPr>
              <a:t>/ASCR </a:t>
            </a:r>
            <a:r>
              <a:rPr lang="en-US" sz="1800" b="1" dirty="0" err="1">
                <a:solidFill>
                  <a:schemeClr val="tx1"/>
                </a:solidFill>
                <a:latin typeface="+mn-lt"/>
              </a:rPr>
              <a:t>Kokkos</a:t>
            </a:r>
            <a:r>
              <a:rPr lang="en-US" sz="1800" b="1" dirty="0">
                <a:solidFill>
                  <a:schemeClr val="tx1"/>
                </a:solidFill>
                <a:latin typeface="+mn-lt"/>
              </a:rPr>
              <a:t> toolset to access GPU computing resources</a:t>
            </a:r>
            <a:endParaRPr lang="en-US" sz="800" b="1" i="1" dirty="0">
              <a:solidFill>
                <a:srgbClr val="106636"/>
              </a:solidFill>
            </a:endParaRPr>
          </a:p>
          <a:p>
            <a:pPr marL="0" indent="0">
              <a:spcBef>
                <a:spcPts val="300"/>
              </a:spcBef>
              <a:buNone/>
            </a:pPr>
            <a:r>
              <a:rPr lang="en-US" sz="2000" dirty="0">
                <a:solidFill>
                  <a:schemeClr val="accent3"/>
                </a:solidFill>
              </a:rPr>
              <a:t>Significance and Impact</a:t>
            </a:r>
          </a:p>
          <a:p>
            <a:pPr marL="238125" lvl="1" indent="0">
              <a:spcBef>
                <a:spcPts val="0"/>
              </a:spcBef>
              <a:buNone/>
            </a:pPr>
            <a:r>
              <a:rPr lang="en-US" sz="1800" b="1" dirty="0">
                <a:solidFill>
                  <a:schemeClr val="tx1"/>
                </a:solidFill>
                <a:latin typeface="+mn-lt"/>
              </a:rPr>
              <a:t>Enabling Synergia to seamlessly use GPU hardware makes meaningful beam dynamics simulations widely available and ensures that it is ready for new the new hybrid architectures at DOE computing facilities. </a:t>
            </a:r>
          </a:p>
          <a:p>
            <a:pPr marL="0" indent="0">
              <a:spcBef>
                <a:spcPts val="300"/>
              </a:spcBef>
              <a:buNone/>
            </a:pPr>
            <a:r>
              <a:rPr lang="en-US" sz="2000" dirty="0">
                <a:solidFill>
                  <a:srgbClr val="106636"/>
                </a:solidFill>
              </a:rPr>
              <a:t>Research</a:t>
            </a:r>
            <a:r>
              <a:rPr lang="en-US" sz="2000" dirty="0">
                <a:solidFill>
                  <a:schemeClr val="accent3"/>
                </a:solidFill>
              </a:rPr>
              <a:t> Details</a:t>
            </a:r>
          </a:p>
          <a:p>
            <a:pPr marL="406400" lvl="1" indent="-180975">
              <a:spcBef>
                <a:spcPts val="0"/>
              </a:spcBef>
              <a:spcAft>
                <a:spcPts val="300"/>
              </a:spcAft>
            </a:pPr>
            <a:r>
              <a:rPr lang="en-US" sz="1800">
                <a:solidFill>
                  <a:schemeClr val="tx1"/>
                </a:solidFill>
                <a:latin typeface="+mn-lt"/>
              </a:rPr>
              <a:t>Parallel </a:t>
            </a:r>
            <a:r>
              <a:rPr lang="en-US" sz="1800" dirty="0">
                <a:solidFill>
                  <a:schemeClr val="tx1"/>
                </a:solidFill>
                <a:latin typeface="+mn-lt"/>
              </a:rPr>
              <a:t>operations are now handled by the </a:t>
            </a:r>
            <a:r>
              <a:rPr lang="en-US" sz="1800" dirty="0" err="1">
                <a:solidFill>
                  <a:schemeClr val="tx1"/>
                </a:solidFill>
                <a:latin typeface="+mn-lt"/>
              </a:rPr>
              <a:t>Kokkos</a:t>
            </a:r>
            <a:r>
              <a:rPr lang="en-US" sz="1800" dirty="0">
                <a:solidFill>
                  <a:schemeClr val="tx1"/>
                </a:solidFill>
                <a:latin typeface="+mn-lt"/>
              </a:rPr>
              <a:t> dispatch mechanism which automatically uses the appropriate thread execution technology for the CPU or GPU.</a:t>
            </a:r>
          </a:p>
          <a:p>
            <a:pPr marL="406400" lvl="1" indent="-180975">
              <a:spcBef>
                <a:spcPts val="0"/>
              </a:spcBef>
              <a:spcAft>
                <a:spcPts val="300"/>
              </a:spcAft>
            </a:pPr>
            <a:r>
              <a:rPr lang="en-US" sz="1800" dirty="0">
                <a:solidFill>
                  <a:prstClr val="black"/>
                </a:solidFill>
                <a:latin typeface="Calibri"/>
              </a:rPr>
              <a:t>Particle data is kept in a </a:t>
            </a:r>
            <a:r>
              <a:rPr lang="en-US" sz="1800" dirty="0" err="1">
                <a:solidFill>
                  <a:prstClr val="black"/>
                </a:solidFill>
                <a:latin typeface="Calibri"/>
              </a:rPr>
              <a:t>Kokkos</a:t>
            </a:r>
            <a:r>
              <a:rPr lang="en-US" sz="1800" dirty="0">
                <a:solidFill>
                  <a:prstClr val="black"/>
                </a:solidFill>
                <a:latin typeface="Calibri"/>
              </a:rPr>
              <a:t> </a:t>
            </a:r>
            <a:r>
              <a:rPr lang="en-US" sz="1800" i="1" dirty="0">
                <a:solidFill>
                  <a:prstClr val="black"/>
                </a:solidFill>
                <a:latin typeface="Calibri"/>
              </a:rPr>
              <a:t>view </a:t>
            </a:r>
            <a:r>
              <a:rPr lang="en-US" sz="1800" dirty="0">
                <a:solidFill>
                  <a:prstClr val="black"/>
                </a:solidFill>
                <a:latin typeface="Calibri"/>
              </a:rPr>
              <a:t>object which can reside either in CPU or GPU memory.</a:t>
            </a:r>
          </a:p>
          <a:p>
            <a:pPr marL="406400" lvl="1" indent="-180975">
              <a:spcBef>
                <a:spcPts val="0"/>
              </a:spcBef>
              <a:spcAft>
                <a:spcPts val="300"/>
              </a:spcAft>
            </a:pPr>
            <a:endParaRPr lang="en-US" sz="1800" dirty="0">
              <a:solidFill>
                <a:schemeClr val="tx1"/>
              </a:solidFill>
              <a:latin typeface="+mn-lt"/>
            </a:endParaRPr>
          </a:p>
        </p:txBody>
      </p:sp>
      <p:sp>
        <p:nvSpPr>
          <p:cNvPr id="3" name="Title 2"/>
          <p:cNvSpPr>
            <a:spLocks noGrp="1"/>
          </p:cNvSpPr>
          <p:nvPr>
            <p:ph type="title"/>
          </p:nvPr>
        </p:nvSpPr>
        <p:spPr>
          <a:xfrm>
            <a:off x="1524000" y="1"/>
            <a:ext cx="9144000" cy="728133"/>
          </a:xfrm>
        </p:spPr>
        <p:txBody>
          <a:bodyPr/>
          <a:lstStyle/>
          <a:p>
            <a:r>
              <a:rPr lang="en-US" b="1" dirty="0">
                <a:solidFill>
                  <a:schemeClr val="accent3"/>
                </a:solidFill>
              </a:rPr>
              <a:t>Accelerator Simulations at Scale Using GPUs</a:t>
            </a:r>
            <a:endParaRPr lang="en-US" dirty="0">
              <a:solidFill>
                <a:schemeClr val="accent3"/>
              </a:solidFill>
            </a:endParaRPr>
          </a:p>
        </p:txBody>
      </p:sp>
      <p:sp>
        <p:nvSpPr>
          <p:cNvPr id="8" name="TextBox 7"/>
          <p:cNvSpPr txBox="1"/>
          <p:nvPr/>
        </p:nvSpPr>
        <p:spPr>
          <a:xfrm>
            <a:off x="1524000" y="3831103"/>
            <a:ext cx="3276600" cy="1384995"/>
          </a:xfrm>
          <a:prstGeom prst="rect">
            <a:avLst/>
          </a:prstGeom>
          <a:noFill/>
        </p:spPr>
        <p:txBody>
          <a:bodyPr wrap="square" rtlCol="0">
            <a:spAutoFit/>
          </a:bodyPr>
          <a:lstStyle/>
          <a:p>
            <a:r>
              <a:rPr lang="en-US" sz="1200" dirty="0">
                <a:solidFill>
                  <a:prstClr val="black"/>
                </a:solidFill>
              </a:rPr>
              <a:t>The performance of a model accelerator simulation run with the identical Synergia codebase on similar cost CPU or GPU hardware that might be available to university researchers. The performance of the code running on four GPUs is about 500 times faster than running on CPUs.</a:t>
            </a:r>
          </a:p>
        </p:txBody>
      </p:sp>
      <p:pic>
        <p:nvPicPr>
          <p:cNvPr id="6" name="Graphic 5">
            <a:extLst>
              <a:ext uri="{FF2B5EF4-FFF2-40B4-BE49-F238E27FC236}">
                <a16:creationId xmlns:a16="http://schemas.microsoft.com/office/drawing/2014/main" id="{EA34E461-5851-4C9F-A10E-4C39FAF4B2F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524000" y="1311519"/>
            <a:ext cx="3276600" cy="2458786"/>
          </a:xfrm>
          <a:prstGeom prst="rect">
            <a:avLst/>
          </a:prstGeom>
        </p:spPr>
      </p:pic>
      <p:pic>
        <p:nvPicPr>
          <p:cNvPr id="12" name="Picture 11">
            <a:extLst>
              <a:ext uri="{FF2B5EF4-FFF2-40B4-BE49-F238E27FC236}">
                <a16:creationId xmlns:a16="http://schemas.microsoft.com/office/drawing/2014/main" id="{5C82821C-364D-41B4-963B-0EA4841A4D2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336136" y="6275563"/>
            <a:ext cx="2340293" cy="442341"/>
          </a:xfrm>
          <a:prstGeom prst="rect">
            <a:avLst/>
          </a:prstGeom>
        </p:spPr>
      </p:pic>
      <p:pic>
        <p:nvPicPr>
          <p:cNvPr id="14" name="Picture 13">
            <a:extLst>
              <a:ext uri="{FF2B5EF4-FFF2-40B4-BE49-F238E27FC236}">
                <a16:creationId xmlns:a16="http://schemas.microsoft.com/office/drawing/2014/main" id="{B0660FEB-47B5-4C79-A894-B259EF3179BE}"/>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644643" y="6428935"/>
            <a:ext cx="1359058" cy="288969"/>
          </a:xfrm>
          <a:prstGeom prst="rect">
            <a:avLst/>
          </a:prstGeom>
        </p:spPr>
      </p:pic>
    </p:spTree>
    <p:extLst>
      <p:ext uri="{BB962C8B-B14F-4D97-AF65-F5344CB8AC3E}">
        <p14:creationId xmlns:p14="http://schemas.microsoft.com/office/powerpoint/2010/main" val="481267406"/>
      </p:ext>
    </p:extLst>
  </p:cSld>
  <p:clrMapOvr>
    <a:masterClrMapping/>
  </p:clrMapOvr>
</p:sld>
</file>

<file path=ppt/theme/theme1.xml><?xml version="1.0" encoding="utf-8"?>
<a:theme xmlns:a="http://schemas.openxmlformats.org/drawingml/2006/main" name="1_Office Theme">
  <a:themeElements>
    <a:clrScheme name="Custom 2">
      <a:dk1>
        <a:sysClr val="windowText" lastClr="000000"/>
      </a:dk1>
      <a:lt1>
        <a:sysClr val="window" lastClr="FFFFFF"/>
      </a:lt1>
      <a:dk2>
        <a:srgbClr val="1F497D"/>
      </a:dk2>
      <a:lt2>
        <a:srgbClr val="EEECE1"/>
      </a:lt2>
      <a:accent1>
        <a:srgbClr val="4F81BD"/>
      </a:accent1>
      <a:accent2>
        <a:srgbClr val="C0504D"/>
      </a:accent2>
      <a:accent3>
        <a:srgbClr val="106636"/>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4EE8F3402ADD1E4DA05C9668DF8947C8" ma:contentTypeVersion="12" ma:contentTypeDescription="Create a new document." ma:contentTypeScope="" ma:versionID="90059e7b3250161c4adab037337df76e">
  <xsd:schema xmlns:xsd="http://www.w3.org/2001/XMLSchema" xmlns:xs="http://www.w3.org/2001/XMLSchema" xmlns:p="http://schemas.microsoft.com/office/2006/metadata/properties" xmlns:ns1="http://schemas.microsoft.com/sharepoint/v3" xmlns:ns3="7a3a7298-5a2c-4a7b-947f-d94a8383171a" xmlns:ns4="090e68c1-01bf-4ca3-9902-f13c0b861372" targetNamespace="http://schemas.microsoft.com/office/2006/metadata/properties" ma:root="true" ma:fieldsID="b650087c21ca67651aa8c66369af61a5" ns1:_="" ns3:_="" ns4:_="">
    <xsd:import namespace="http://schemas.microsoft.com/sharepoint/v3"/>
    <xsd:import namespace="7a3a7298-5a2c-4a7b-947f-d94a8383171a"/>
    <xsd:import namespace="090e68c1-01bf-4ca3-9902-f13c0b861372"/>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OCR" minOccurs="0"/>
                <xsd:element ref="ns4:MediaServiceDateTaken" minOccurs="0"/>
                <xsd:element ref="ns4:MediaServiceGenerationTime" minOccurs="0"/>
                <xsd:element ref="ns4:MediaServiceEventHashCode" minOccurs="0"/>
                <xsd:element ref="ns1:_ip_UnifiedCompliancePolicyProperties" minOccurs="0"/>
                <xsd:element ref="ns1:_ip_UnifiedCompliancePolicyUIAc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8" nillable="true" ma:displayName="Unified Compliance Policy Properties" ma:hidden="true" ma:internalName="_ip_UnifiedCompliancePolicyProperties">
      <xsd:simpleType>
        <xsd:restriction base="dms:Note"/>
      </xsd:simpleType>
    </xsd:element>
    <xsd:element name="_ip_UnifiedCompliancePolicyUIAction" ma:index="19"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a3a7298-5a2c-4a7b-947f-d94a8383171a"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90e68c1-01bf-4ca3-9902-f13c0b861372"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677DE2E-06BA-44E7-ADD2-D43EEF60EAFD}">
  <ds:schemaRefs>
    <ds:schemaRef ds:uri="http://purl.org/dc/dcmitype/"/>
    <ds:schemaRef ds:uri="http://schemas.microsoft.com/sharepoint/v3"/>
    <ds:schemaRef ds:uri="http://schemas.microsoft.com/office/2006/documentManagement/types"/>
    <ds:schemaRef ds:uri="http://purl.org/dc/elements/1.1/"/>
    <ds:schemaRef ds:uri="http://schemas.microsoft.com/office/2006/metadata/properties"/>
    <ds:schemaRef ds:uri="7a3a7298-5a2c-4a7b-947f-d94a8383171a"/>
    <ds:schemaRef ds:uri="http://purl.org/dc/terms/"/>
    <ds:schemaRef ds:uri="http://schemas.microsoft.com/office/infopath/2007/PartnerControls"/>
    <ds:schemaRef ds:uri="http://schemas.openxmlformats.org/package/2006/metadata/core-properties"/>
    <ds:schemaRef ds:uri="090e68c1-01bf-4ca3-9902-f13c0b861372"/>
    <ds:schemaRef ds:uri="http://www.w3.org/XML/1998/namespace"/>
  </ds:schemaRefs>
</ds:datastoreItem>
</file>

<file path=customXml/itemProps2.xml><?xml version="1.0" encoding="utf-8"?>
<ds:datastoreItem xmlns:ds="http://schemas.openxmlformats.org/officeDocument/2006/customXml" ds:itemID="{0D20C8A9-6DAD-46F0-9284-77F97BB42F99}">
  <ds:schemaRefs>
    <ds:schemaRef ds:uri="http://schemas.microsoft.com/sharepoint/v3/contenttype/forms"/>
  </ds:schemaRefs>
</ds:datastoreItem>
</file>

<file path=customXml/itemProps3.xml><?xml version="1.0" encoding="utf-8"?>
<ds:datastoreItem xmlns:ds="http://schemas.openxmlformats.org/officeDocument/2006/customXml" ds:itemID="{88242623-D287-4719-89FC-52C1643B6FC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a3a7298-5a2c-4a7b-947f-d94a8383171a"/>
    <ds:schemaRef ds:uri="090e68c1-01bf-4ca3-9902-f13c0b86137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1172</TotalTime>
  <Words>165</Words>
  <Application>Microsoft Office PowerPoint</Application>
  <PresentationFormat>Widescreen</PresentationFormat>
  <Paragraphs>11</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1_Office Theme</vt:lpstr>
      <vt:lpstr>Accelerator Simulations at Scale Using GPUs</vt:lpstr>
    </vt:vector>
  </TitlesOfParts>
  <Company>US Department of Energy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Susut-Bennett, Ceren</dc:creator>
  <cp:lastModifiedBy>Eric G Stern</cp:lastModifiedBy>
  <cp:revision>42</cp:revision>
  <dcterms:created xsi:type="dcterms:W3CDTF">2017-02-21T21:35:04Z</dcterms:created>
  <dcterms:modified xsi:type="dcterms:W3CDTF">2020-02-14T16:40:03Z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0x0101004EE8F3402ADD1E4DA05C9668DF8947C8</vt:lpwstr>
  </property>
</Properties>
</file>