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51" r:id="rId2"/>
  </p:sldIdLst>
  <p:sldSz cx="12192000" cy="6858000"/>
  <p:notesSz cx="6858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tl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48" autoAdjust="0"/>
    <p:restoredTop sz="72527"/>
  </p:normalViewPr>
  <p:slideViewPr>
    <p:cSldViewPr snapToGrid="0">
      <p:cViewPr varScale="1">
        <p:scale>
          <a:sx n="90" d="100"/>
          <a:sy n="90" d="100"/>
        </p:scale>
        <p:origin x="1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1A12835-8F17-4A9C-83A4-80E77FFE7C7A}"/>
    <pc:docChg chg="addSld delSld modSld">
      <pc:chgData name="" userId="" providerId="" clId="Web-{61A12835-8F17-4A9C-83A4-80E77FFE7C7A}" dt="2019-04-04T19:06:19.083" v="132" actId="20577"/>
      <pc:docMkLst>
        <pc:docMk/>
      </pc:docMkLst>
      <pc:sldChg chg="modSp">
        <pc:chgData name="" userId="" providerId="" clId="Web-{61A12835-8F17-4A9C-83A4-80E77FFE7C7A}" dt="2019-04-04T19:00:44.050" v="39" actId="20577"/>
        <pc:sldMkLst>
          <pc:docMk/>
          <pc:sldMk cId="570908368" sldId="1551"/>
        </pc:sldMkLst>
        <pc:spChg chg="mod">
          <ac:chgData name="" userId="" providerId="" clId="Web-{61A12835-8F17-4A9C-83A4-80E77FFE7C7A}" dt="2019-04-04T19:00:44.050" v="39" actId="20577"/>
          <ac:spMkLst>
            <pc:docMk/>
            <pc:sldMk cId="570908368" sldId="1551"/>
            <ac:spMk id="91" creationId="{00000000-0000-0000-0000-000000000000}"/>
          </ac:spMkLst>
        </pc:spChg>
        <pc:spChg chg="mod">
          <ac:chgData name="" userId="" providerId="" clId="Web-{61A12835-8F17-4A9C-83A4-80E77FFE7C7A}" dt="2019-04-04T19:00:19.909" v="37" actId="1076"/>
          <ac:spMkLst>
            <pc:docMk/>
            <pc:sldMk cId="570908368" sldId="1551"/>
            <ac:spMk id="92" creationId="{00000000-0000-0000-0000-000000000000}"/>
          </ac:spMkLst>
        </pc:spChg>
      </pc:sldChg>
      <pc:sldChg chg="delSp modSp del">
        <pc:chgData name="" userId="" providerId="" clId="Web-{61A12835-8F17-4A9C-83A4-80E77FFE7C7A}" dt="2019-04-04T19:00:30.284" v="38"/>
        <pc:sldMkLst>
          <pc:docMk/>
          <pc:sldMk cId="1062755683" sldId="1552"/>
        </pc:sldMkLst>
        <pc:spChg chg="del">
          <ac:chgData name="" userId="" providerId="" clId="Web-{61A12835-8F17-4A9C-83A4-80E77FFE7C7A}" dt="2019-04-04T18:58:12.202" v="10"/>
          <ac:spMkLst>
            <pc:docMk/>
            <pc:sldMk cId="1062755683" sldId="1552"/>
            <ac:spMk id="2" creationId="{00000000-0000-0000-0000-000000000000}"/>
          </ac:spMkLst>
        </pc:spChg>
        <pc:spChg chg="del mod">
          <ac:chgData name="" userId="" providerId="" clId="Web-{61A12835-8F17-4A9C-83A4-80E77FFE7C7A}" dt="2019-04-04T18:58:09.046" v="9"/>
          <ac:spMkLst>
            <pc:docMk/>
            <pc:sldMk cId="1062755683" sldId="1552"/>
            <ac:spMk id="10" creationId="{00000000-0000-0000-0000-000000000000}"/>
          </ac:spMkLst>
        </pc:spChg>
        <pc:spChg chg="mod">
          <ac:chgData name="" userId="" providerId="" clId="Web-{61A12835-8F17-4A9C-83A4-80E77FFE7C7A}" dt="2019-04-04T18:58:26.515" v="14" actId="1076"/>
          <ac:spMkLst>
            <pc:docMk/>
            <pc:sldMk cId="1062755683" sldId="1552"/>
            <ac:spMk id="91" creationId="{00000000-0000-0000-0000-000000000000}"/>
          </ac:spMkLst>
        </pc:spChg>
        <pc:spChg chg="mod">
          <ac:chgData name="" userId="" providerId="" clId="Web-{61A12835-8F17-4A9C-83A4-80E77FFE7C7A}" dt="2019-04-04T18:58:02.202" v="5" actId="1076"/>
          <ac:spMkLst>
            <pc:docMk/>
            <pc:sldMk cId="1062755683" sldId="1552"/>
            <ac:spMk id="92" creationId="{00000000-0000-0000-0000-000000000000}"/>
          </ac:spMkLst>
        </pc:spChg>
        <pc:picChg chg="mod">
          <ac:chgData name="" userId="" providerId="" clId="Web-{61A12835-8F17-4A9C-83A4-80E77FFE7C7A}" dt="2019-04-04T18:58:24.468" v="13" actId="14100"/>
          <ac:picMkLst>
            <pc:docMk/>
            <pc:sldMk cId="1062755683" sldId="1552"/>
            <ac:picMk id="3" creationId="{D813EFD2-861F-4ED4-99C4-F24625F7441F}"/>
          </ac:picMkLst>
        </pc:picChg>
      </pc:sldChg>
      <pc:sldChg chg="addSp delSp modSp add replId">
        <pc:chgData name="" userId="" providerId="" clId="Web-{61A12835-8F17-4A9C-83A4-80E77FFE7C7A}" dt="2019-04-04T19:06:19.083" v="132" actId="20577"/>
        <pc:sldMkLst>
          <pc:docMk/>
          <pc:sldMk cId="2145673769" sldId="1552"/>
        </pc:sldMkLst>
        <pc:spChg chg="del">
          <ac:chgData name="" userId="" providerId="" clId="Web-{61A12835-8F17-4A9C-83A4-80E77FFE7C7A}" dt="2019-04-04T19:01:30.817" v="51"/>
          <ac:spMkLst>
            <pc:docMk/>
            <pc:sldMk cId="2145673769" sldId="1552"/>
            <ac:spMk id="2" creationId="{00000000-0000-0000-0000-000000000000}"/>
          </ac:spMkLst>
        </pc:spChg>
        <pc:spChg chg="add mod">
          <ac:chgData name="" userId="" providerId="" clId="Web-{61A12835-8F17-4A9C-83A4-80E77FFE7C7A}" dt="2019-04-04T19:03:58.157" v="82" actId="1076"/>
          <ac:spMkLst>
            <pc:docMk/>
            <pc:sldMk cId="2145673769" sldId="1552"/>
            <ac:spMk id="6" creationId="{178BF92C-2AC1-44B9-9FD2-89320CCCEA81}"/>
          </ac:spMkLst>
        </pc:spChg>
        <pc:spChg chg="del">
          <ac:chgData name="" userId="" providerId="" clId="Web-{61A12835-8F17-4A9C-83A4-80E77FFE7C7A}" dt="2019-04-04T19:01:29.145" v="50"/>
          <ac:spMkLst>
            <pc:docMk/>
            <pc:sldMk cId="2145673769" sldId="1552"/>
            <ac:spMk id="10" creationId="{00000000-0000-0000-0000-000000000000}"/>
          </ac:spMkLst>
        </pc:spChg>
        <pc:spChg chg="del">
          <ac:chgData name="" userId="" providerId="" clId="Web-{61A12835-8F17-4A9C-83A4-80E77FFE7C7A}" dt="2019-04-04T19:01:33.286" v="52"/>
          <ac:spMkLst>
            <pc:docMk/>
            <pc:sldMk cId="2145673769" sldId="1552"/>
            <ac:spMk id="90" creationId="{00000000-0000-0000-0000-000000000000}"/>
          </ac:spMkLst>
        </pc:spChg>
        <pc:spChg chg="mod">
          <ac:chgData name="" userId="" providerId="" clId="Web-{61A12835-8F17-4A9C-83A4-80E77FFE7C7A}" dt="2019-04-04T19:06:19.083" v="132" actId="20577"/>
          <ac:spMkLst>
            <pc:docMk/>
            <pc:sldMk cId="2145673769" sldId="1552"/>
            <ac:spMk id="91" creationId="{00000000-0000-0000-0000-000000000000}"/>
          </ac:spMkLst>
        </pc:spChg>
        <pc:spChg chg="mod">
          <ac:chgData name="" userId="" providerId="" clId="Web-{61A12835-8F17-4A9C-83A4-80E77FFE7C7A}" dt="2019-04-04T19:03:19.093" v="75" actId="1076"/>
          <ac:spMkLst>
            <pc:docMk/>
            <pc:sldMk cId="2145673769" sldId="1552"/>
            <ac:spMk id="92" creationId="{00000000-0000-0000-0000-000000000000}"/>
          </ac:spMkLst>
        </pc:spChg>
        <pc:spChg chg="del">
          <ac:chgData name="" userId="" providerId="" clId="Web-{61A12835-8F17-4A9C-83A4-80E77FFE7C7A}" dt="2019-04-04T19:01:34.802" v="53"/>
          <ac:spMkLst>
            <pc:docMk/>
            <pc:sldMk cId="2145673769" sldId="1552"/>
            <ac:spMk id="93" creationId="{00000000-0000-0000-0000-000000000000}"/>
          </ac:spMkLst>
        </pc:spChg>
        <pc:picChg chg="add mod">
          <ac:chgData name="" userId="" providerId="" clId="Web-{61A12835-8F17-4A9C-83A4-80E77FFE7C7A}" dt="2019-04-04T19:03:10.655" v="73" actId="1076"/>
          <ac:picMkLst>
            <pc:docMk/>
            <pc:sldMk cId="2145673769" sldId="1552"/>
            <ac:picMk id="3" creationId="{0B622896-09EB-4E01-BB38-262F7CFBCA76}"/>
          </ac:picMkLst>
        </pc:picChg>
        <pc:picChg chg="del">
          <ac:chgData name="" userId="" providerId="" clId="Web-{61A12835-8F17-4A9C-83A4-80E77FFE7C7A}" dt="2019-04-04T19:01:25.473" v="49"/>
          <ac:picMkLst>
            <pc:docMk/>
            <pc:sldMk cId="2145673769" sldId="1552"/>
            <ac:picMk id="4" creationId="{DB4BD746-348A-440B-8C20-5F3DF7DEF3C8}"/>
          </ac:picMkLst>
        </pc:picChg>
      </pc:sldChg>
    </pc:docChg>
  </pc:docChgLst>
  <pc:docChgLst>
    <pc:chgData clId="Web-{3DDD38B9-F4A9-4C2B-8B17-EE0FD33500A8}"/>
    <pc:docChg chg="modSld">
      <pc:chgData name="" userId="" providerId="" clId="Web-{3DDD38B9-F4A9-4C2B-8B17-EE0FD33500A8}" dt="2019-04-04T20:14:00.704" v="106" actId="1076"/>
      <pc:docMkLst>
        <pc:docMk/>
      </pc:docMkLst>
      <pc:sldChg chg="modSp">
        <pc:chgData name="" userId="" providerId="" clId="Web-{3DDD38B9-F4A9-4C2B-8B17-EE0FD33500A8}" dt="2019-04-04T19:54:49.011" v="23" actId="20577"/>
        <pc:sldMkLst>
          <pc:docMk/>
          <pc:sldMk cId="570908368" sldId="1551"/>
        </pc:sldMkLst>
        <pc:spChg chg="mod">
          <ac:chgData name="" userId="" providerId="" clId="Web-{3DDD38B9-F4A9-4C2B-8B17-EE0FD33500A8}" dt="2019-04-04T19:54:49.011" v="23" actId="20577"/>
          <ac:spMkLst>
            <pc:docMk/>
            <pc:sldMk cId="570908368" sldId="1551"/>
            <ac:spMk id="91" creationId="{00000000-0000-0000-0000-000000000000}"/>
          </ac:spMkLst>
        </pc:spChg>
      </pc:sldChg>
      <pc:sldChg chg="modSp">
        <pc:chgData name="" userId="" providerId="" clId="Web-{3DDD38B9-F4A9-4C2B-8B17-EE0FD33500A8}" dt="2019-04-04T20:14:00.704" v="106" actId="1076"/>
        <pc:sldMkLst>
          <pc:docMk/>
          <pc:sldMk cId="2145673769" sldId="1552"/>
        </pc:sldMkLst>
        <pc:spChg chg="mod">
          <ac:chgData name="" userId="" providerId="" clId="Web-{3DDD38B9-F4A9-4C2B-8B17-EE0FD33500A8}" dt="2019-04-04T20:14:00.704" v="106" actId="1076"/>
          <ac:spMkLst>
            <pc:docMk/>
            <pc:sldMk cId="2145673769" sldId="1552"/>
            <ac:spMk id="91" creationId="{00000000-0000-0000-0000-000000000000}"/>
          </ac:spMkLst>
        </pc:spChg>
      </pc:sldChg>
    </pc:docChg>
  </pc:docChgLst>
  <pc:docChgLst>
    <pc:chgData clId="Web-{0A41D844-DBF4-4B22-8A8E-98F661428887}"/>
    <pc:docChg chg="delSld modSld">
      <pc:chgData name="" userId="" providerId="" clId="Web-{0A41D844-DBF4-4B22-8A8E-98F661428887}" dt="2019-04-04T21:25:55.970" v="3"/>
      <pc:docMkLst>
        <pc:docMk/>
      </pc:docMkLst>
      <pc:sldChg chg="modNotes">
        <pc:chgData name="" userId="" providerId="" clId="Web-{0A41D844-DBF4-4B22-8A8E-98F661428887}" dt="2019-04-04T21:25:55.970" v="3"/>
        <pc:sldMkLst>
          <pc:docMk/>
          <pc:sldMk cId="570908368" sldId="1551"/>
        </pc:sldMkLst>
      </pc:sldChg>
      <pc:sldChg chg="del">
        <pc:chgData name="" userId="" providerId="" clId="Web-{0A41D844-DBF4-4B22-8A8E-98F661428887}" dt="2019-04-04T21:25:44.751" v="0"/>
        <pc:sldMkLst>
          <pc:docMk/>
          <pc:sldMk cId="2145673769" sldId="1552"/>
        </pc:sldMkLst>
      </pc:sldChg>
      <pc:sldChg chg="del">
        <pc:chgData name="" userId="" providerId="" clId="Web-{0A41D844-DBF4-4B22-8A8E-98F661428887}" dt="2019-04-04T21:25:45.783" v="1"/>
        <pc:sldMkLst>
          <pc:docMk/>
          <pc:sldMk cId="1790093331" sldId="1553"/>
        </pc:sldMkLst>
      </pc:sldChg>
    </pc:docChg>
  </pc:docChgLst>
  <pc:docChgLst>
    <pc:chgData clId="Web-{BCB3335F-7B30-4A37-9619-9C2B9ABD2612}"/>
    <pc:docChg chg="addSld delSld modSld">
      <pc:chgData name="" userId="" providerId="" clId="Web-{BCB3335F-7B30-4A37-9619-9C2B9ABD2612}" dt="2019-04-04T18:36:33.124" v="114" actId="20577"/>
      <pc:docMkLst>
        <pc:docMk/>
      </pc:docMkLst>
      <pc:sldChg chg="del">
        <pc:chgData name="" userId="" providerId="" clId="Web-{BCB3335F-7B30-4A37-9619-9C2B9ABD2612}" dt="2019-04-04T18:16:41.283" v="7"/>
        <pc:sldMkLst>
          <pc:docMk/>
          <pc:sldMk cId="702311799" sldId="261"/>
        </pc:sldMkLst>
      </pc:sldChg>
      <pc:sldChg chg="addSp delSp modSp modNotes">
        <pc:chgData name="" userId="" providerId="" clId="Web-{BCB3335F-7B30-4A37-9619-9C2B9ABD2612}" dt="2019-04-04T18:36:24.702" v="113" actId="1076"/>
        <pc:sldMkLst>
          <pc:docMk/>
          <pc:sldMk cId="570908368" sldId="1551"/>
        </pc:sldMkLst>
        <pc:spChg chg="mod">
          <ac:chgData name="" userId="" providerId="" clId="Web-{BCB3335F-7B30-4A37-9619-9C2B9ABD2612}" dt="2019-04-04T18:29:02.438" v="77" actId="1076"/>
          <ac:spMkLst>
            <pc:docMk/>
            <pc:sldMk cId="570908368" sldId="1551"/>
            <ac:spMk id="2" creationId="{00000000-0000-0000-0000-000000000000}"/>
          </ac:spMkLst>
        </pc:spChg>
        <pc:spChg chg="del">
          <ac:chgData name="" userId="" providerId="" clId="Web-{BCB3335F-7B30-4A37-9619-9C2B9ABD2612}" dt="2019-04-04T18:16:03.033" v="1"/>
          <ac:spMkLst>
            <pc:docMk/>
            <pc:sldMk cId="570908368" sldId="1551"/>
            <ac:spMk id="3" creationId="{00000000-0000-0000-0000-000000000000}"/>
          </ac:spMkLst>
        </pc:spChg>
        <pc:spChg chg="mod">
          <ac:chgData name="" userId="" providerId="" clId="Web-{BCB3335F-7B30-4A37-9619-9C2B9ABD2612}" dt="2019-04-04T18:29:21.594" v="80" actId="1076"/>
          <ac:spMkLst>
            <pc:docMk/>
            <pc:sldMk cId="570908368" sldId="1551"/>
            <ac:spMk id="10" creationId="{00000000-0000-0000-0000-000000000000}"/>
          </ac:spMkLst>
        </pc:spChg>
        <pc:spChg chg="del">
          <ac:chgData name="" userId="" providerId="" clId="Web-{BCB3335F-7B30-4A37-9619-9C2B9ABD2612}" dt="2019-04-04T18:16:08.940" v="5"/>
          <ac:spMkLst>
            <pc:docMk/>
            <pc:sldMk cId="570908368" sldId="1551"/>
            <ac:spMk id="12" creationId="{00000000-0000-0000-0000-000000000000}"/>
          </ac:spMkLst>
        </pc:spChg>
        <pc:spChg chg="mod">
          <ac:chgData name="" userId="" providerId="" clId="Web-{BCB3335F-7B30-4A37-9619-9C2B9ABD2612}" dt="2019-04-04T18:27:49.094" v="69" actId="14100"/>
          <ac:spMkLst>
            <pc:docMk/>
            <pc:sldMk cId="570908368" sldId="1551"/>
            <ac:spMk id="90" creationId="{00000000-0000-0000-0000-000000000000}"/>
          </ac:spMkLst>
        </pc:spChg>
        <pc:spChg chg="mod">
          <ac:chgData name="" userId="" providerId="" clId="Web-{BCB3335F-7B30-4A37-9619-9C2B9ABD2612}" dt="2019-04-04T18:36:16.906" v="112" actId="14100"/>
          <ac:spMkLst>
            <pc:docMk/>
            <pc:sldMk cId="570908368" sldId="1551"/>
            <ac:spMk id="91" creationId="{00000000-0000-0000-0000-000000000000}"/>
          </ac:spMkLst>
        </pc:spChg>
        <pc:spChg chg="mod">
          <ac:chgData name="" userId="" providerId="" clId="Web-{BCB3335F-7B30-4A37-9619-9C2B9ABD2612}" dt="2019-04-04T18:36:24.702" v="113" actId="1076"/>
          <ac:spMkLst>
            <pc:docMk/>
            <pc:sldMk cId="570908368" sldId="1551"/>
            <ac:spMk id="92" creationId="{00000000-0000-0000-0000-000000000000}"/>
          </ac:spMkLst>
        </pc:spChg>
        <pc:spChg chg="mod">
          <ac:chgData name="" userId="" providerId="" clId="Web-{BCB3335F-7B30-4A37-9619-9C2B9ABD2612}" dt="2019-04-04T18:32:00.156" v="97" actId="20577"/>
          <ac:spMkLst>
            <pc:docMk/>
            <pc:sldMk cId="570908368" sldId="1551"/>
            <ac:spMk id="93" creationId="{00000000-0000-0000-0000-000000000000}"/>
          </ac:spMkLst>
        </pc:spChg>
        <pc:picChg chg="add mod">
          <ac:chgData name="" userId="" providerId="" clId="Web-{BCB3335F-7B30-4A37-9619-9C2B9ABD2612}" dt="2019-04-04T18:28:54.985" v="75" actId="1076"/>
          <ac:picMkLst>
            <pc:docMk/>
            <pc:sldMk cId="570908368" sldId="1551"/>
            <ac:picMk id="4" creationId="{DB4BD746-348A-440B-8C20-5F3DF7DEF3C8}"/>
          </ac:picMkLst>
        </pc:picChg>
        <pc:picChg chg="del">
          <ac:chgData name="" userId="" providerId="" clId="Web-{BCB3335F-7B30-4A37-9619-9C2B9ABD2612}" dt="2019-04-04T18:16:00.346" v="0"/>
          <ac:picMkLst>
            <pc:docMk/>
            <pc:sldMk cId="570908368" sldId="1551"/>
            <ac:picMk id="94" creationId="{00000000-0000-0000-0000-000000000000}"/>
          </ac:picMkLst>
        </pc:picChg>
        <pc:cxnChg chg="del mod">
          <ac:chgData name="" userId="" providerId="" clId="Web-{BCB3335F-7B30-4A37-9619-9C2B9ABD2612}" dt="2019-04-04T18:16:05.955" v="3"/>
          <ac:cxnSpMkLst>
            <pc:docMk/>
            <pc:sldMk cId="570908368" sldId="1551"/>
            <ac:cxnSpMk id="5" creationId="{00000000-0000-0000-0000-000000000000}"/>
          </ac:cxnSpMkLst>
        </pc:cxnChg>
        <pc:cxnChg chg="del mod">
          <ac:chgData name="" userId="" providerId="" clId="Web-{BCB3335F-7B30-4A37-9619-9C2B9ABD2612}" dt="2019-04-04T18:16:05.658" v="2"/>
          <ac:cxnSpMkLst>
            <pc:docMk/>
            <pc:sldMk cId="570908368" sldId="1551"/>
            <ac:cxnSpMk id="15" creationId="{00000000-0000-0000-0000-000000000000}"/>
          </ac:cxnSpMkLst>
        </pc:cxnChg>
        <pc:cxnChg chg="del mod">
          <ac:chgData name="" userId="" providerId="" clId="Web-{BCB3335F-7B30-4A37-9619-9C2B9ABD2612}" dt="2019-04-04T18:16:13.752" v="6"/>
          <ac:cxnSpMkLst>
            <pc:docMk/>
            <pc:sldMk cId="570908368" sldId="1551"/>
            <ac:cxnSpMk id="25" creationId="{00000000-0000-0000-0000-000000000000}"/>
          </ac:cxnSpMkLst>
        </pc:cxnChg>
        <pc:cxnChg chg="del">
          <ac:chgData name="" userId="" providerId="" clId="Web-{BCB3335F-7B30-4A37-9619-9C2B9ABD2612}" dt="2019-04-04T18:16:08.361" v="4"/>
          <ac:cxnSpMkLst>
            <pc:docMk/>
            <pc:sldMk cId="570908368" sldId="1551"/>
            <ac:cxnSpMk id="28" creationId="{00000000-0000-0000-0000-000000000000}"/>
          </ac:cxnSpMkLst>
        </pc:cxnChg>
      </pc:sldChg>
      <pc:sldChg chg="addSp delSp modSp add replId">
        <pc:chgData name="" userId="" providerId="" clId="Web-{BCB3335F-7B30-4A37-9619-9C2B9ABD2612}" dt="2019-04-04T18:36:33.124" v="114" actId="20577"/>
        <pc:sldMkLst>
          <pc:docMk/>
          <pc:sldMk cId="1062755683" sldId="1552"/>
        </pc:sldMkLst>
        <pc:spChg chg="mod">
          <ac:chgData name="" userId="" providerId="" clId="Web-{BCB3335F-7B30-4A37-9619-9C2B9ABD2612}" dt="2019-04-04T18:36:33.124" v="114" actId="20577"/>
          <ac:spMkLst>
            <pc:docMk/>
            <pc:sldMk cId="1062755683" sldId="1552"/>
            <ac:spMk id="92" creationId="{00000000-0000-0000-0000-000000000000}"/>
          </ac:spMkLst>
        </pc:spChg>
        <pc:picChg chg="add mod">
          <ac:chgData name="" userId="" providerId="" clId="Web-{BCB3335F-7B30-4A37-9619-9C2B9ABD2612}" dt="2019-04-04T18:33:16.750" v="107"/>
          <ac:picMkLst>
            <pc:docMk/>
            <pc:sldMk cId="1062755683" sldId="1552"/>
            <ac:picMk id="3" creationId="{D813EFD2-861F-4ED4-99C4-F24625F7441F}"/>
          </ac:picMkLst>
        </pc:picChg>
        <pc:picChg chg="del">
          <ac:chgData name="" userId="" providerId="" clId="Web-{BCB3335F-7B30-4A37-9619-9C2B9ABD2612}" dt="2019-04-04T18:33:14.906" v="106"/>
          <ac:picMkLst>
            <pc:docMk/>
            <pc:sldMk cId="1062755683" sldId="1552"/>
            <ac:picMk id="4" creationId="{DB4BD746-348A-440B-8C20-5F3DF7DEF3C8}"/>
          </ac:picMkLst>
        </pc:picChg>
      </pc:sldChg>
      <pc:sldChg chg="new del">
        <pc:chgData name="" userId="" providerId="" clId="Web-{BCB3335F-7B30-4A37-9619-9C2B9ABD2612}" dt="2019-04-04T18:32:47.062" v="104"/>
        <pc:sldMkLst>
          <pc:docMk/>
          <pc:sldMk cId="1998419455" sldId="1552"/>
        </pc:sldMkLst>
      </pc:sldChg>
      <pc:sldChg chg="del">
        <pc:chgData name="" userId="" providerId="" clId="Web-{BCB3335F-7B30-4A37-9619-9C2B9ABD2612}" dt="2019-04-04T18:16:43.783" v="8"/>
        <pc:sldMkLst>
          <pc:docMk/>
          <pc:sldMk cId="49658580" sldId="1561"/>
        </pc:sldMkLst>
      </pc:sldChg>
    </pc:docChg>
  </pc:docChgLst>
  <pc:docChgLst>
    <pc:chgData clId="Web-{2E043CA3-E30F-4133-AF6B-693FACD5A002}"/>
    <pc:docChg chg="modSld">
      <pc:chgData name="" userId="" providerId="" clId="Web-{2E043CA3-E30F-4133-AF6B-693FACD5A002}" dt="2019-04-08T15:52:11.938" v="477"/>
      <pc:docMkLst>
        <pc:docMk/>
      </pc:docMkLst>
      <pc:sldChg chg="addSp delSp modSp modNotes">
        <pc:chgData name="" userId="" providerId="" clId="Web-{2E043CA3-E30F-4133-AF6B-693FACD5A002}" dt="2019-04-08T15:52:11.938" v="477"/>
        <pc:sldMkLst>
          <pc:docMk/>
          <pc:sldMk cId="570908368" sldId="1551"/>
        </pc:sldMkLst>
        <pc:spChg chg="mod">
          <ac:chgData name="" userId="" providerId="" clId="Web-{2E043CA3-E30F-4133-AF6B-693FACD5A002}" dt="2019-04-08T15:25:32.732" v="80" actId="20577"/>
          <ac:spMkLst>
            <pc:docMk/>
            <pc:sldMk cId="570908368" sldId="1551"/>
            <ac:spMk id="2" creationId="{00000000-0000-0000-0000-000000000000}"/>
          </ac:spMkLst>
        </pc:spChg>
        <pc:spChg chg="add del">
          <ac:chgData name="" userId="" providerId="" clId="Web-{2E043CA3-E30F-4133-AF6B-693FACD5A002}" dt="2019-04-08T15:25:49.857" v="84"/>
          <ac:spMkLst>
            <pc:docMk/>
            <pc:sldMk cId="570908368" sldId="1551"/>
            <ac:spMk id="3" creationId="{086D8356-1B25-4985-8C4F-F622D7C240E9}"/>
          </ac:spMkLst>
        </pc:spChg>
        <pc:spChg chg="add del">
          <ac:chgData name="" userId="" providerId="" clId="Web-{2E043CA3-E30F-4133-AF6B-693FACD5A002}" dt="2019-04-08T15:25:46.435" v="83"/>
          <ac:spMkLst>
            <pc:docMk/>
            <pc:sldMk cId="570908368" sldId="1551"/>
            <ac:spMk id="5" creationId="{B7DB5770-9E71-4C18-A845-CFCE16714A7E}"/>
          </ac:spMkLst>
        </pc:spChg>
        <pc:spChg chg="add mod">
          <ac:chgData name="" userId="" providerId="" clId="Web-{2E043CA3-E30F-4133-AF6B-693FACD5A002}" dt="2019-04-08T15:25:16.716" v="76" actId="1076"/>
          <ac:spMkLst>
            <pc:docMk/>
            <pc:sldMk cId="570908368" sldId="1551"/>
            <ac:spMk id="6" creationId="{96C4A116-68D1-41A1-9A58-FD6CB2F538A9}"/>
          </ac:spMkLst>
        </pc:spChg>
        <pc:spChg chg="add mod">
          <ac:chgData name="" userId="" providerId="" clId="Web-{2E043CA3-E30F-4133-AF6B-693FACD5A002}" dt="2019-04-08T15:48:28.774" v="401" actId="1076"/>
          <ac:spMkLst>
            <pc:docMk/>
            <pc:sldMk cId="570908368" sldId="1551"/>
            <ac:spMk id="9" creationId="{46010819-D5C3-4902-B278-FC71FCD84A66}"/>
          </ac:spMkLst>
        </pc:spChg>
        <pc:spChg chg="mod">
          <ac:chgData name="" userId="" providerId="" clId="Web-{2E043CA3-E30F-4133-AF6B-693FACD5A002}" dt="2019-04-08T15:25:26.513" v="77" actId="20577"/>
          <ac:spMkLst>
            <pc:docMk/>
            <pc:sldMk cId="570908368" sldId="1551"/>
            <ac:spMk id="10" creationId="{00000000-0000-0000-0000-000000000000}"/>
          </ac:spMkLst>
        </pc:spChg>
        <pc:spChg chg="mod">
          <ac:chgData name="" userId="" providerId="" clId="Web-{2E043CA3-E30F-4133-AF6B-693FACD5A002}" dt="2019-04-08T15:50:28.403" v="458" actId="14100"/>
          <ac:spMkLst>
            <pc:docMk/>
            <pc:sldMk cId="570908368" sldId="1551"/>
            <ac:spMk id="90" creationId="{00000000-0000-0000-0000-000000000000}"/>
          </ac:spMkLst>
        </pc:spChg>
        <pc:spChg chg="mod">
          <ac:chgData name="" userId="" providerId="" clId="Web-{2E043CA3-E30F-4133-AF6B-693FACD5A002}" dt="2019-04-08T15:48:00.180" v="399" actId="20577"/>
          <ac:spMkLst>
            <pc:docMk/>
            <pc:sldMk cId="570908368" sldId="1551"/>
            <ac:spMk id="91" creationId="{00000000-0000-0000-0000-000000000000}"/>
          </ac:spMkLst>
        </pc:spChg>
        <pc:spChg chg="mod">
          <ac:chgData name="" userId="" providerId="" clId="Web-{2E043CA3-E30F-4133-AF6B-693FACD5A002}" dt="2019-04-08T15:36:07.142" v="281" actId="1076"/>
          <ac:spMkLst>
            <pc:docMk/>
            <pc:sldMk cId="570908368" sldId="1551"/>
            <ac:spMk id="92" creationId="{00000000-0000-0000-0000-000000000000}"/>
          </ac:spMkLst>
        </pc:spChg>
        <pc:spChg chg="mod">
          <ac:chgData name="" userId="" providerId="" clId="Web-{2E043CA3-E30F-4133-AF6B-693FACD5A002}" dt="2019-04-08T15:51:08.561" v="461" actId="20577"/>
          <ac:spMkLst>
            <pc:docMk/>
            <pc:sldMk cId="570908368" sldId="1551"/>
            <ac:spMk id="93" creationId="{00000000-0000-0000-0000-000000000000}"/>
          </ac:spMkLst>
        </pc:spChg>
        <pc:picChg chg="add mod modCrop">
          <ac:chgData name="" userId="" providerId="" clId="Web-{2E043CA3-E30F-4133-AF6B-693FACD5A002}" dt="2019-04-08T15:47:06.709" v="394" actId="1076"/>
          <ac:picMkLst>
            <pc:docMk/>
            <pc:sldMk cId="570908368" sldId="1551"/>
            <ac:picMk id="7" creationId="{5CC8880F-A56B-41AF-8F85-C59B50D561EC}"/>
          </ac:picMkLst>
        </pc:picChg>
        <pc:picChg chg="add mod modCrop">
          <ac:chgData name="" userId="" providerId="" clId="Web-{2E043CA3-E30F-4133-AF6B-693FACD5A002}" dt="2019-04-08T15:48:14.930" v="400" actId="1076"/>
          <ac:picMkLst>
            <pc:docMk/>
            <pc:sldMk cId="570908368" sldId="1551"/>
            <ac:picMk id="11" creationId="{7465C74A-9B71-4D26-B117-E36A7D6C6DC1}"/>
          </ac:picMkLst>
        </pc:picChg>
      </pc:sldChg>
    </pc:docChg>
  </pc:docChgLst>
  <pc:docChgLst>
    <pc:chgData clId="Web-{FECD38BE-E057-412A-BE81-271044419AB2}"/>
    <pc:docChg chg="addSld modSld">
      <pc:chgData name="" userId="" providerId="" clId="Web-{FECD38BE-E057-412A-BE81-271044419AB2}" dt="2019-04-04T21:07:16.559" v="347" actId="14100"/>
      <pc:docMkLst>
        <pc:docMk/>
      </pc:docMkLst>
      <pc:sldChg chg="addSp delSp">
        <pc:chgData name="" userId="" providerId="" clId="Web-{FECD38BE-E057-412A-BE81-271044419AB2}" dt="2019-04-04T21:05:17.497" v="308"/>
        <pc:sldMkLst>
          <pc:docMk/>
          <pc:sldMk cId="570908368" sldId="1551"/>
        </pc:sldMkLst>
        <pc:spChg chg="add del">
          <ac:chgData name="" userId="" providerId="" clId="Web-{FECD38BE-E057-412A-BE81-271044419AB2}" dt="2019-04-04T21:05:17.497" v="308"/>
          <ac:spMkLst>
            <pc:docMk/>
            <pc:sldMk cId="570908368" sldId="1551"/>
            <ac:spMk id="11" creationId="{FD7BD3CB-BEFA-4A0F-936B-683C011DA01B}"/>
          </ac:spMkLst>
        </pc:spChg>
      </pc:sldChg>
      <pc:sldChg chg="modSp modNotes">
        <pc:chgData name="" userId="" providerId="" clId="Web-{FECD38BE-E057-412A-BE81-271044419AB2}" dt="2019-04-04T20:53:57.826" v="117" actId="20577"/>
        <pc:sldMkLst>
          <pc:docMk/>
          <pc:sldMk cId="2145673769" sldId="1552"/>
        </pc:sldMkLst>
        <pc:spChg chg="mod">
          <ac:chgData name="" userId="" providerId="" clId="Web-{FECD38BE-E057-412A-BE81-271044419AB2}" dt="2019-04-04T20:53:57.826" v="117" actId="20577"/>
          <ac:spMkLst>
            <pc:docMk/>
            <pc:sldMk cId="2145673769" sldId="1552"/>
            <ac:spMk id="91" creationId="{00000000-0000-0000-0000-000000000000}"/>
          </ac:spMkLst>
        </pc:spChg>
      </pc:sldChg>
      <pc:sldChg chg="addSp delSp modSp add replId">
        <pc:chgData name="" userId="" providerId="" clId="Web-{FECD38BE-E057-412A-BE81-271044419AB2}" dt="2019-04-04T21:07:16.559" v="347" actId="14100"/>
        <pc:sldMkLst>
          <pc:docMk/>
          <pc:sldMk cId="1790093331" sldId="1553"/>
        </pc:sldMkLst>
        <pc:spChg chg="mod">
          <ac:chgData name="" userId="" providerId="" clId="Web-{FECD38BE-E057-412A-BE81-271044419AB2}" dt="2019-04-04T21:07:16.559" v="347" actId="14100"/>
          <ac:spMkLst>
            <pc:docMk/>
            <pc:sldMk cId="1790093331" sldId="1553"/>
            <ac:spMk id="6" creationId="{178BF92C-2AC1-44B9-9FD2-89320CCCEA81}"/>
          </ac:spMkLst>
        </pc:spChg>
        <pc:spChg chg="add del mod">
          <ac:chgData name="" userId="" providerId="" clId="Web-{FECD38BE-E057-412A-BE81-271044419AB2}" dt="2019-04-04T21:04:57.684" v="306"/>
          <ac:spMkLst>
            <pc:docMk/>
            <pc:sldMk cId="1790093331" sldId="1553"/>
            <ac:spMk id="8" creationId="{4B2CAD78-A216-456E-AC04-E71BEA67D9A2}"/>
          </ac:spMkLst>
        </pc:spChg>
        <pc:spChg chg="add mod">
          <ac:chgData name="" userId="" providerId="" clId="Web-{FECD38BE-E057-412A-BE81-271044419AB2}" dt="2019-04-04T21:05:45.481" v="312" actId="1076"/>
          <ac:spMkLst>
            <pc:docMk/>
            <pc:sldMk cId="1790093331" sldId="1553"/>
            <ac:spMk id="9" creationId="{83E49154-D643-4332-B2B5-1A966E5D12EB}"/>
          </ac:spMkLst>
        </pc:spChg>
        <pc:spChg chg="add mod">
          <ac:chgData name="" userId="" providerId="" clId="Web-{FECD38BE-E057-412A-BE81-271044419AB2}" dt="2019-04-04T21:05:40.418" v="311" actId="1076"/>
          <ac:spMkLst>
            <pc:docMk/>
            <pc:sldMk cId="1790093331" sldId="1553"/>
            <ac:spMk id="10" creationId="{D50A7376-D5B8-42D7-8C12-E2B17EAC964E}"/>
          </ac:spMkLst>
        </pc:spChg>
        <pc:spChg chg="mod">
          <ac:chgData name="" userId="" providerId="" clId="Web-{FECD38BE-E057-412A-BE81-271044419AB2}" dt="2019-04-04T21:03:25.950" v="288" actId="1076"/>
          <ac:spMkLst>
            <pc:docMk/>
            <pc:sldMk cId="1790093331" sldId="1553"/>
            <ac:spMk id="91" creationId="{00000000-0000-0000-0000-000000000000}"/>
          </ac:spMkLst>
        </pc:spChg>
        <pc:spChg chg="mod">
          <ac:chgData name="" userId="" providerId="" clId="Web-{FECD38BE-E057-412A-BE81-271044419AB2}" dt="2019-04-04T21:04:18.106" v="296" actId="14100"/>
          <ac:spMkLst>
            <pc:docMk/>
            <pc:sldMk cId="1790093331" sldId="1553"/>
            <ac:spMk id="92" creationId="{00000000-0000-0000-0000-000000000000}"/>
          </ac:spMkLst>
        </pc:spChg>
        <pc:picChg chg="add mod modCrop">
          <ac:chgData name="" userId="" providerId="" clId="Web-{FECD38BE-E057-412A-BE81-271044419AB2}" dt="2019-04-04T21:04:47.247" v="302" actId="1076"/>
          <ac:picMkLst>
            <pc:docMk/>
            <pc:sldMk cId="1790093331" sldId="1553"/>
            <ac:picMk id="2" creationId="{107C4F7D-1ED6-49BE-9D6A-04FEFE964640}"/>
          </ac:picMkLst>
        </pc:picChg>
        <pc:picChg chg="del">
          <ac:chgData name="" userId="" providerId="" clId="Web-{FECD38BE-E057-412A-BE81-271044419AB2}" dt="2019-04-04T20:41:21.982" v="24"/>
          <ac:picMkLst>
            <pc:docMk/>
            <pc:sldMk cId="1790093331" sldId="1553"/>
            <ac:picMk id="3" creationId="{0B622896-09EB-4E01-BB38-262F7CFBCA76}"/>
          </ac:picMkLst>
        </pc:picChg>
        <pc:picChg chg="add mod">
          <ac:chgData name="" userId="" providerId="" clId="Web-{FECD38BE-E057-412A-BE81-271044419AB2}" dt="2019-04-04T21:03:30.481" v="289" actId="1076"/>
          <ac:picMkLst>
            <pc:docMk/>
            <pc:sldMk cId="1790093331" sldId="1553"/>
            <ac:picMk id="5" creationId="{F0895338-A4C6-4018-B234-2639E6C7687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F20C20-1BB8-4305-AF22-A2CA56651519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97970B-C578-47AF-A3A6-4B0B7E2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33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A48772-D526-466E-8F3E-CDDAA817F4D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6E0732-0310-49AA-AAF8-5C269AA4B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larson@anl.gov" TargetMode="External"/><Relationship Id="rId7" Type="http://schemas.openxmlformats.org/officeDocument/2006/relationships/hyperlink" Target="https://iopscience.iop.org/article/10.1088/1742-6596/874/1/012062/met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pubs.siam.org/doi/abs/10.1137/15M1042097" TargetMode="External"/><Relationship Id="rId5" Type="http://schemas.openxmlformats.org/officeDocument/2006/relationships/hyperlink" Target="https://science.energy.gov/~/media/hep/pdf/files/Banner%20PDFs/Computing_Meeting_Report_final.pdf" TargetMode="External"/><Relationship Id="rId4" Type="http://schemas.openxmlformats.org/officeDocument/2006/relationships/hyperlink" Target="https://www.usparticlephysics.org/wp-content/uploads/2018/03/FINAL_P5_Report_053014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>
              <a:defRPr/>
            </a:pPr>
            <a:r>
              <a:rPr lang="en-US" b="1" dirty="0"/>
              <a:t>Contact:</a:t>
            </a:r>
            <a:r>
              <a:rPr lang="en-US" dirty="0"/>
              <a:t> </a:t>
            </a:r>
            <a:br>
              <a:rPr lang="en-US" dirty="0">
                <a:cs typeface="+mn-lt"/>
              </a:rPr>
            </a:br>
            <a:r>
              <a:rPr lang="en-US" dirty="0"/>
              <a:t>Jeffrey Larson &lt;</a:t>
            </a:r>
            <a:r>
              <a:rPr lang="en-US" dirty="0">
                <a:hlinkClick r:id="rId3"/>
              </a:rPr>
              <a:t>jmlarson@anl.gov</a:t>
            </a:r>
            <a:r>
              <a:rPr lang="en-US" dirty="0"/>
              <a:t>&gt; </a:t>
            </a:r>
            <a:endParaRPr lang="en-US"/>
          </a:p>
          <a:p>
            <a:r>
              <a:rPr lang="en-US" dirty="0">
                <a:cs typeface="Calibri"/>
              </a:rPr>
              <a:t>Stefan Wild &lt;wild@mcs.anl.gov&gt;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>
                <a:sym typeface="Calibri"/>
              </a:rPr>
              <a:t>Research supported </a:t>
            </a:r>
            <a:r>
              <a:rPr lang="en-US" b="0" i="0" u="none" strike="noStrike" cap="none" dirty="0">
                <a:sym typeface="Calibri"/>
              </a:rPr>
              <a:t>by</a:t>
            </a:r>
            <a:r>
              <a:rPr lang="en-US" b="0" i="0" u="none" strike="noStrike" cap="none" baseline="0" dirty="0">
                <a:sym typeface="Calibri"/>
              </a:rPr>
              <a:t> </a:t>
            </a:r>
            <a:r>
              <a:rPr lang="en-US" dirty="0">
                <a:sym typeface="Calibri"/>
              </a:rPr>
              <a:t>HEP/</a:t>
            </a:r>
            <a:r>
              <a:rPr lang="en-US" b="0" i="0" u="none" strike="noStrike" cap="none" baseline="0" dirty="0">
                <a:sym typeface="Calibri"/>
              </a:rPr>
              <a:t>ASCR </a:t>
            </a:r>
            <a:r>
              <a:rPr lang="en-US" b="0" i="0" u="none" strike="noStrike" cap="none" baseline="0" dirty="0" err="1">
                <a:sym typeface="Calibri"/>
              </a:rPr>
              <a:t>SciDAC</a:t>
            </a:r>
            <a:r>
              <a:rPr lang="en-US" b="0" i="0" u="none" strike="noStrike" cap="none" baseline="0" dirty="0">
                <a:sym typeface="Calibri"/>
              </a:rPr>
              <a:t> partnership </a:t>
            </a:r>
            <a:r>
              <a:rPr lang="en-US" dirty="0">
                <a:sym typeface="Calibri"/>
              </a:rPr>
              <a:t>ComPASS-4 (Community Project for</a:t>
            </a:r>
            <a:r>
              <a:rPr lang="en-US" dirty="0"/>
              <a:t> Accelerator Science </a:t>
            </a:r>
            <a:r>
              <a:rPr lang="en-US" b="0" i="0" u="none" strike="noStrike" cap="none" baseline="0" dirty="0">
                <a:sym typeface="Calibri"/>
              </a:rPr>
              <a:t>and </a:t>
            </a:r>
            <a:r>
              <a:rPr lang="en-US" dirty="0"/>
              <a:t>Simulation 4).</a:t>
            </a:r>
            <a:endParaRPr lang="en-US" dirty="0">
              <a:cs typeface="Calibri"/>
            </a:endParaRPr>
          </a:p>
          <a:p>
            <a:br>
              <a:rPr lang="en-US" dirty="0">
                <a:cs typeface="+mn-lt"/>
              </a:rPr>
            </a:br>
            <a:r>
              <a:rPr lang="en-US" b="1" i="0" u="none" strike="noStrike" cap="none" dirty="0">
                <a:sym typeface="Calibri"/>
              </a:rPr>
              <a:t>Notes</a:t>
            </a:r>
            <a:r>
              <a:rPr lang="en-US" b="0" i="0" u="none" strike="noStrike" cap="none" dirty="0">
                <a:sym typeface="Calibri"/>
              </a:rPr>
              <a:t>:</a:t>
            </a:r>
            <a:endParaRPr dirty="0"/>
          </a:p>
          <a:p>
            <a:r>
              <a:rPr lang="en-US" dirty="0"/>
              <a:t>The P5 Report and the Report from the Topical Panel Meeting on Computing and</a:t>
            </a:r>
            <a:endParaRPr lang="en-US" dirty="0">
              <a:cs typeface="Calibri"/>
            </a:endParaRPr>
          </a:p>
          <a:p>
            <a:r>
              <a:rPr lang="en-US" dirty="0"/>
              <a:t>Simulations in High Energy Physics both highlight the significant cost of</a:t>
            </a:r>
            <a:endParaRPr dirty="0"/>
          </a:p>
          <a:p>
            <a:r>
              <a:rPr lang="en-US" dirty="0"/>
              <a:t>accurately simulating particle accelerators. By exploiting the form of a very</a:t>
            </a:r>
            <a:endParaRPr lang="en-US" dirty="0">
              <a:cs typeface="Calibri"/>
            </a:endParaRPr>
          </a:p>
          <a:p>
            <a:r>
              <a:rPr lang="en-US" dirty="0"/>
              <a:t>common objective, our optimization algorithm requires fewer simulations to</a:t>
            </a:r>
            <a:endParaRPr lang="en-US" dirty="0">
              <a:cs typeface="Calibri"/>
            </a:endParaRPr>
          </a:p>
          <a:p>
            <a:r>
              <a:rPr lang="en-US" dirty="0"/>
              <a:t>identify optimal operational parameters. Such cost-effective computing</a:t>
            </a:r>
            <a:endParaRPr dirty="0"/>
          </a:p>
          <a:p>
            <a:r>
              <a:rPr lang="en-US" dirty="0"/>
              <a:t>solutions are needed by scientists operating both conventional RF accelerators</a:t>
            </a:r>
            <a:endParaRPr dirty="0"/>
          </a:p>
          <a:p>
            <a:r>
              <a:rPr lang="en-US" dirty="0"/>
              <a:t>and next-generation plasma accelerators.</a:t>
            </a:r>
            <a:endParaRPr lang="en-US" dirty="0">
              <a:cs typeface="Calibri"/>
            </a:endParaRPr>
          </a:p>
          <a:p>
            <a:endParaRPr lang="en-US" dirty="0">
              <a:cs typeface="+mn-lt"/>
            </a:endParaRPr>
          </a:p>
          <a:p>
            <a:r>
              <a:rPr lang="en-US" dirty="0"/>
              <a:t>Implementation currently being used to optimize particle simulations from UCLA,</a:t>
            </a:r>
            <a:endParaRPr dirty="0"/>
          </a:p>
          <a:p>
            <a:r>
              <a:rPr lang="en-US" dirty="0"/>
              <a:t>the SLAC National Accelerator Laboratory, and the Argonne Wakefield Accelerator.</a:t>
            </a:r>
            <a:endParaRPr dirty="0"/>
          </a:p>
          <a:p>
            <a:endParaRPr lang="en-US" dirty="0">
              <a:cs typeface="+mn-l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Links:</a:t>
            </a:r>
            <a:endParaRPr dirty="0"/>
          </a:p>
          <a:p>
            <a:r>
              <a:rPr lang="en-US" dirty="0">
                <a:hlinkClick r:id="rId4"/>
              </a:rPr>
              <a:t>https://www.usparticlephysics.org/wp-content/uploads/2018/03/FINAL_P5_Report_053014.pdf</a:t>
            </a:r>
            <a:endParaRPr lang="en-US"/>
          </a:p>
          <a:p>
            <a:r>
              <a:rPr lang="en-US" dirty="0">
                <a:hlinkClick r:id="rId5"/>
              </a:rPr>
              <a:t>https://science.energy.gov/~/media/hep/pdf/files/Banner%20PDFs/Computing_Meeting_Report_final.pdf</a:t>
            </a:r>
            <a:endParaRPr lang="en-US"/>
          </a:p>
          <a:p>
            <a:pPr lv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6"/>
              </a:rPr>
              <a:t>https://epubs.siam.org/doi/abs/10.1137/15M1042097</a:t>
            </a:r>
            <a:endParaRPr/>
          </a:p>
          <a:p>
            <a:r>
              <a:rPr lang="en-US" dirty="0">
                <a:hlinkClick r:id="rId7"/>
              </a:rPr>
              <a:t>https://iopscience.iop.org/article/10.1088/1742-6596/874/1/012062/meta</a:t>
            </a:r>
            <a:endParaRPr lang="en-US"/>
          </a:p>
          <a:p>
            <a:br>
              <a:rPr lang="en-US" dirty="0">
                <a:cs typeface="+mn-lt"/>
              </a:rPr>
            </a:br>
            <a:r>
              <a:rPr lang="en-US" dirty="0"/>
              <a:t>K. A. Khan, </a:t>
            </a:r>
            <a:r>
              <a:rPr lang="en-US" dirty="0">
                <a:sym typeface="Calibri"/>
              </a:rPr>
              <a:t>J. Larson, and S. M. Wild. Manifold sampling for optimization of nonconvex functions that are piecewise linear compositions of smooth components. SIAM Journal on Optimization 28(4), 2018, pp. 3001–3024. DOI : 10.1137/17m114741x</a:t>
            </a:r>
            <a:endParaRPr lang="en-US" dirty="0"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8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CE29-487A-4E4B-8137-19A9E3AE7897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7A4B-9F90-4DE2-BD30-0BD85820FA7E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DF1-B07F-4534-957A-A4A3B39FFA32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id="{919E91FC-1836-2D4F-9BDB-656C09842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633095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BA68FD-C758-FA4F-BF35-E7F6E937957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53163"/>
            <a:ext cx="105156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38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80B0-9ED1-4AEE-B172-1D9BBF471C8D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F10C-D015-4A19-ADBD-F97A93C378B0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A5F-3194-41AF-9162-F03A620E490F}" type="datetime1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9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AF7D-CB72-4F4D-BDF5-1DC1ECF696FC}" type="datetime1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CEEE-41F5-41F9-AA20-F47FCF4E04FD}" type="datetime1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7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7516-F0AA-4D16-81EA-4DD84B9432C8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2B19-6653-45D0-B98D-52718A5F5E29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9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959F-19AF-4017-B9FE-9603AE2E12AE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Lab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8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7625452" y="4200994"/>
            <a:ext cx="4121953" cy="127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300" b="1" i="1" dirty="0">
                <a:latin typeface="Calibri"/>
                <a:ea typeface="Calibri"/>
                <a:cs typeface="Calibri"/>
                <a:sym typeface="Calibri"/>
              </a:rPr>
              <a:t>Profiling on benchmark problems shows that exploiting how emittance is calculated improves the performance of our local model-building algorithm; increased parallelism and further improvements can be realized by using the new algorithm within a global </a:t>
            </a:r>
            <a:r>
              <a:rPr lang="en-US" sz="1300" b="1" i="1" dirty="0" err="1">
                <a:latin typeface="Calibri"/>
                <a:ea typeface="Calibri"/>
                <a:cs typeface="Calibri"/>
                <a:sym typeface="Calibri"/>
              </a:rPr>
              <a:t>multistart</a:t>
            </a:r>
            <a:r>
              <a:rPr lang="en-US" sz="1300" b="1" i="1" dirty="0">
                <a:latin typeface="Calibri"/>
                <a:ea typeface="Calibri"/>
                <a:cs typeface="Calibri"/>
                <a:sym typeface="Calibri"/>
              </a:rPr>
              <a:t> framework</a:t>
            </a:r>
            <a:endParaRPr lang="en-US" sz="1300" b="1" i="1" dirty="0">
              <a:cs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32430" y="1243598"/>
            <a:ext cx="6906247" cy="431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dirty="0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rPr>
              <a:t>Scientific Achievement</a:t>
            </a:r>
            <a:endParaRPr sz="2000" dirty="0">
              <a:solidFill>
                <a:schemeClr val="accent3"/>
              </a:solidFill>
            </a:endParaRPr>
          </a:p>
          <a:p>
            <a:pPr marL="238125" lvl="1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b="1" dirty="0"/>
              <a:t>New derivative-free numerical optimization algorithm to identify operational parameters that minimize beam emittance: a measure of spread of particles in an accelerator</a:t>
            </a:r>
            <a:endParaRPr lang="en-US" sz="1800" b="1" dirty="0"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rPr>
              <a:t>Significance and Impact</a:t>
            </a:r>
            <a:endParaRPr sz="2000">
              <a:cs typeface="Calibri"/>
            </a:endParaRPr>
          </a:p>
          <a:p>
            <a:pPr marL="238125" lvl="1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b="1" dirty="0"/>
              <a:t>Emittance is a key measure of beam quality and needs to be </a:t>
            </a:r>
            <a:r>
              <a:rPr lang="en-US" sz="1800" b="1" dirty="0">
                <a:solidFill>
                  <a:srgbClr val="000000"/>
                </a:solidFill>
              </a:rPr>
              <a:t>minimized in many particle </a:t>
            </a:r>
            <a:r>
              <a:rPr lang="en-US" sz="1800" b="1" dirty="0"/>
              <a:t>accelerator applications</a:t>
            </a:r>
            <a:endParaRPr lang="en-US" sz="1800" b="1" dirty="0"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106636"/>
                </a:solidFill>
                <a:latin typeface="Arial"/>
                <a:cs typeface="Arial"/>
                <a:sym typeface="Calibri"/>
              </a:rPr>
              <a:t>Research Details</a:t>
            </a:r>
            <a:endParaRPr sz="2000" b="1">
              <a:latin typeface="Arial"/>
              <a:cs typeface="Arial"/>
            </a:endParaRPr>
          </a:p>
          <a:p>
            <a:pPr>
              <a:lnSpc>
                <a:spcPct val="7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ComPASS4's high-fidelity 3D accelerator simulations are computationally expensive</a:t>
            </a:r>
            <a:endParaRPr lang="en-US" sz="1800" dirty="0">
              <a:cs typeface="Calibri"/>
            </a:endParaRPr>
          </a:p>
          <a:p>
            <a:pPr>
              <a:lnSpc>
                <a:spcPct val="70000"/>
              </a:lnSpc>
              <a:spcBef>
                <a:spcPts val="800"/>
              </a:spcBef>
              <a:buSzPts val="1800"/>
              <a:buFont typeface="Arial"/>
              <a:buChar char="•"/>
            </a:pPr>
            <a:r>
              <a:rPr lang="en-US" sz="1800" dirty="0"/>
              <a:t>The new algorithm employs surrogate models of the simulation outputs </a:t>
            </a:r>
            <a:r>
              <a:rPr lang="en-US" sz="1800" i="1" dirty="0"/>
              <a:t>S(x)</a:t>
            </a:r>
            <a:r>
              <a:rPr lang="en-US" sz="1800" dirty="0"/>
              <a:t> and the emittance mapping </a:t>
            </a:r>
            <a:r>
              <a:rPr lang="en-US" sz="1800" i="1" dirty="0"/>
              <a:t>e(S(x))</a:t>
            </a:r>
            <a:r>
              <a:rPr lang="en-US" sz="1800" dirty="0"/>
              <a:t> to better identify promising regions of the parameter space</a:t>
            </a:r>
            <a:endParaRPr lang="en-US">
              <a:cs typeface="Calibri" panose="020F0502020204030204"/>
            </a:endParaRPr>
          </a:p>
          <a:p>
            <a:pPr>
              <a:lnSpc>
                <a:spcPct val="70000"/>
              </a:lnSpc>
              <a:spcBef>
                <a:spcPts val="800"/>
              </a:spcBef>
              <a:buSzPts val="1800"/>
              <a:buFont typeface="Arial"/>
              <a:buChar char="•"/>
            </a:pPr>
            <a:r>
              <a:rPr lang="en-US" sz="1800" dirty="0"/>
              <a:t>Our algorithm exploits the structure in how emittance is calculated in order to find optimal parameters using fewer expensive simulations</a:t>
            </a:r>
            <a:endParaRPr>
              <a:cs typeface="Calibri" panose="020F0502020204030204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91642" y="300053"/>
            <a:ext cx="7882395" cy="85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400" b="1" dirty="0">
                <a:latin typeface="Arial"/>
                <a:ea typeface="Arial"/>
                <a:cs typeface="Arial"/>
                <a:sym typeface="Arial"/>
              </a:rPr>
              <a:t>Algorithms for Optimizing Particle Accelerator Beam Emittance</a:t>
            </a:r>
            <a:endParaRPr lang="en-US" dirty="0"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7654589" y="5474919"/>
            <a:ext cx="4076196" cy="62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Khan, Larson, Wild. Manifold Sampling for Optimization of Nonconvex Functions that are Piecewise Linear Compositions of Smooth Components. 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SIAM J. Optimization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2018</a:t>
            </a:r>
            <a:endParaRPr lang="en-US" sz="1200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6098" y="6284863"/>
            <a:ext cx="2027575" cy="5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120091" y="3774134"/>
            <a:ext cx="332897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Batches of Simulation Evaluations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975536" y="1947364"/>
            <a:ext cx="297426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Fraction of Problems Solved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4" name="Picture 5" descr="Data profile">
            <a:extLst>
              <a:ext uri="{FF2B5EF4-FFF2-40B4-BE49-F238E27FC236}">
                <a16:creationId xmlns:a16="http://schemas.microsoft.com/office/drawing/2014/main" id="{DB4BD746-348A-440B-8C20-5F3DF7DEF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189" y="490261"/>
            <a:ext cx="4406410" cy="3283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4A116-68D1-41A1-9A58-FD6CB2F538A9}"/>
              </a:ext>
            </a:extLst>
          </p:cNvPr>
          <p:cNvSpPr txBox="1"/>
          <p:nvPr/>
        </p:nvSpPr>
        <p:spPr>
          <a:xfrm>
            <a:off x="8659729" y="87930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New ComPASS4 algorithm</a:t>
            </a:r>
            <a:endParaRPr lang="en-US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C8880F-A56B-41AF-8F85-C59B50D561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73" t="34351" r="54697" b="16412"/>
          <a:stretch/>
        </p:blipFill>
        <p:spPr>
          <a:xfrm>
            <a:off x="6397362" y="5255316"/>
            <a:ext cx="1225692" cy="958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010819-D5C3-4902-B278-FC71FCD84A66}"/>
              </a:ext>
            </a:extLst>
          </p:cNvPr>
          <p:cNvSpPr txBox="1"/>
          <p:nvPr/>
        </p:nvSpPr>
        <p:spPr>
          <a:xfrm>
            <a:off x="3823822" y="5496785"/>
            <a:ext cx="25770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ComPASS4</a:t>
            </a:r>
            <a:endParaRPr lang="en-US"/>
          </a:p>
        </p:txBody>
      </p:sp>
      <p:pic>
        <p:nvPicPr>
          <p:cNvPr id="11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65C74A-9B71-4D26-B117-E36A7D6C6D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235" r="50" b="11745"/>
          <a:stretch/>
        </p:blipFill>
        <p:spPr>
          <a:xfrm>
            <a:off x="886075" y="5386027"/>
            <a:ext cx="2943088" cy="69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0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4265</TotalTime>
  <Words>1566</Words>
  <Application>Microsoft Office PowerPoint</Application>
  <PresentationFormat>Widescreen</PresentationFormat>
  <Paragraphs>150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Algorithms for Optimizing Particle Accelerator Beam Emittance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Guidance Flat @ FY17 House Mark</dc:title>
  <dc:creator>Susut-Bennett, Ceren</dc:creator>
  <cp:lastModifiedBy>Taylor, Valerie E.</cp:lastModifiedBy>
  <cp:revision>519</cp:revision>
  <cp:lastPrinted>2018-01-24T21:56:26Z</cp:lastPrinted>
  <dcterms:created xsi:type="dcterms:W3CDTF">2017-04-11T20:11:36Z</dcterms:created>
  <dcterms:modified xsi:type="dcterms:W3CDTF">2019-04-08T15:52:12Z</dcterms:modified>
</cp:coreProperties>
</file>